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145707030" r:id="rId2"/>
    <p:sldId id="2145707016" r:id="rId3"/>
    <p:sldId id="2145707031" r:id="rId4"/>
  </p:sldIdLst>
  <p:sldSz cx="9144000" cy="6858000" type="screen4x3"/>
  <p:notesSz cx="6807200" cy="9906000"/>
  <p:defaultTextStyle>
    <a:defPPr>
      <a:defRPr lang="e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triz Ferreira Clemente de Oliveira" initials="BFCdO" lastIdx="1" clrIdx="0">
    <p:extLst>
      <p:ext uri="{19B8F6BF-5375-455C-9EA6-DF929625EA0E}">
        <p15:presenceInfo xmlns:p15="http://schemas.microsoft.com/office/powerpoint/2012/main" userId="S::BeatrizCO@abcbrasil.com.br::c004ab2e-698e-46d6-b826-b39a01b4a9c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600"/>
    <a:srgbClr val="AA8E73"/>
    <a:srgbClr val="6496AB"/>
    <a:srgbClr val="555559"/>
    <a:srgbClr val="B7A38D"/>
    <a:srgbClr val="3C3C3B"/>
    <a:srgbClr val="A6A6A6"/>
    <a:srgbClr val="806491"/>
    <a:srgbClr val="9A43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78" autoAdjust="0"/>
    <p:restoredTop sz="82047" autoAdjust="0"/>
  </p:normalViewPr>
  <p:slideViewPr>
    <p:cSldViewPr snapToGrid="0" showGuides="1">
      <p:cViewPr varScale="1">
        <p:scale>
          <a:sx n="70" d="100"/>
          <a:sy n="70" d="100"/>
        </p:scale>
        <p:origin x="7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5300"/>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sz="quarter" idx="1"/>
          </p:nvPr>
        </p:nvSpPr>
        <p:spPr>
          <a:xfrm>
            <a:off x="3855838" y="1"/>
            <a:ext cx="2949787" cy="495300"/>
          </a:xfrm>
          <a:prstGeom prst="rect">
            <a:avLst/>
          </a:prstGeom>
        </p:spPr>
        <p:txBody>
          <a:bodyPr vert="horz" lIns="91428" tIns="45714" rIns="91428" bIns="45714" rtlCol="0"/>
          <a:lstStyle>
            <a:lvl1pPr algn="r">
              <a:defRPr sz="1200"/>
            </a:lvl1pPr>
          </a:lstStyle>
          <a:p>
            <a:fld id="{727474E2-FB48-544A-8CEC-C856F5F06428}" type="datetimeFigureOut">
              <a:rPr lang="pt-BR"/>
              <a:pPr/>
              <a:t>24/07/2024</a:t>
            </a:fld>
            <a:endParaRPr lang="en-US"/>
          </a:p>
        </p:txBody>
      </p:sp>
      <p:sp>
        <p:nvSpPr>
          <p:cNvPr id="4" name="Footer Placeholder 3"/>
          <p:cNvSpPr>
            <a:spLocks noGrp="1"/>
          </p:cNvSpPr>
          <p:nvPr>
            <p:ph type="ftr" sz="quarter" idx="2"/>
          </p:nvPr>
        </p:nvSpPr>
        <p:spPr>
          <a:xfrm>
            <a:off x="0" y="9408981"/>
            <a:ext cx="2949787" cy="495300"/>
          </a:xfrm>
          <a:prstGeom prst="rect">
            <a:avLst/>
          </a:prstGeom>
        </p:spPr>
        <p:txBody>
          <a:bodyPr vert="horz" lIns="91428" tIns="45714" rIns="91428"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08981"/>
            <a:ext cx="2949787" cy="495300"/>
          </a:xfrm>
          <a:prstGeom prst="rect">
            <a:avLst/>
          </a:prstGeom>
        </p:spPr>
        <p:txBody>
          <a:bodyPr vert="horz" lIns="91428" tIns="45714" rIns="91428" bIns="45714" rtlCol="0" anchor="b"/>
          <a:lstStyle>
            <a:lvl1pPr algn="r">
              <a:defRPr sz="1200"/>
            </a:lvl1pPr>
          </a:lstStyle>
          <a:p>
            <a:fld id="{23CA6E02-092B-3443-8B50-00E450BF6716}" type="slidenum">
              <a:rPr/>
              <a:pPr/>
              <a:t>‹nº›</a:t>
            </a:fld>
            <a:endParaRPr lang="en-US"/>
          </a:p>
        </p:txBody>
      </p:sp>
    </p:spTree>
    <p:extLst>
      <p:ext uri="{BB962C8B-B14F-4D97-AF65-F5344CB8AC3E}">
        <p14:creationId xmlns:p14="http://schemas.microsoft.com/office/powerpoint/2010/main" val="2695233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9787" cy="495300"/>
          </a:xfrm>
          <a:prstGeom prst="rect">
            <a:avLst/>
          </a:prstGeom>
        </p:spPr>
        <p:txBody>
          <a:bodyPr vert="horz" lIns="91428" tIns="45714" rIns="91428" bIns="45714" rtlCol="0"/>
          <a:lstStyle>
            <a:lvl1pPr algn="l">
              <a:defRPr sz="1200"/>
            </a:lvl1pPr>
          </a:lstStyle>
          <a:p>
            <a:endParaRPr lang="pt-BR"/>
          </a:p>
        </p:txBody>
      </p:sp>
      <p:sp>
        <p:nvSpPr>
          <p:cNvPr id="3" name="Espaço Reservado para Data 2"/>
          <p:cNvSpPr>
            <a:spLocks noGrp="1"/>
          </p:cNvSpPr>
          <p:nvPr>
            <p:ph type="dt" idx="1"/>
          </p:nvPr>
        </p:nvSpPr>
        <p:spPr>
          <a:xfrm>
            <a:off x="3855838" y="1"/>
            <a:ext cx="2949787" cy="495300"/>
          </a:xfrm>
          <a:prstGeom prst="rect">
            <a:avLst/>
          </a:prstGeom>
        </p:spPr>
        <p:txBody>
          <a:bodyPr vert="horz" lIns="91428" tIns="45714" rIns="91428" bIns="45714" rtlCol="0"/>
          <a:lstStyle>
            <a:lvl1pPr algn="r">
              <a:defRPr sz="1200"/>
            </a:lvl1pPr>
          </a:lstStyle>
          <a:p>
            <a:fld id="{5E3BDADE-45E3-434B-B110-E97147C9EF72}" type="datetimeFigureOut">
              <a:rPr lang="pt-BR" smtClean="0"/>
              <a:pPr/>
              <a:t>24/07/2024</a:t>
            </a:fld>
            <a:endParaRPr lang="pt-BR"/>
          </a:p>
        </p:txBody>
      </p:sp>
      <p:sp>
        <p:nvSpPr>
          <p:cNvPr id="4" name="Espaço Reservado para Imagem de Slide 3"/>
          <p:cNvSpPr>
            <a:spLocks noGrp="1" noRot="1" noChangeAspect="1"/>
          </p:cNvSpPr>
          <p:nvPr>
            <p:ph type="sldImg" idx="2"/>
          </p:nvPr>
        </p:nvSpPr>
        <p:spPr>
          <a:xfrm>
            <a:off x="927100" y="742950"/>
            <a:ext cx="4953000" cy="3714750"/>
          </a:xfrm>
          <a:prstGeom prst="rect">
            <a:avLst/>
          </a:prstGeom>
          <a:noFill/>
          <a:ln w="12700">
            <a:solidFill>
              <a:prstClr val="black"/>
            </a:solidFill>
          </a:ln>
        </p:spPr>
        <p:txBody>
          <a:bodyPr vert="horz" lIns="91428" tIns="45714" rIns="91428" bIns="45714" rtlCol="0" anchor="ctr"/>
          <a:lstStyle/>
          <a:p>
            <a:endParaRPr lang="pt-BR"/>
          </a:p>
        </p:txBody>
      </p:sp>
      <p:sp>
        <p:nvSpPr>
          <p:cNvPr id="5" name="Espaço Reservado para Anotações 4"/>
          <p:cNvSpPr>
            <a:spLocks noGrp="1"/>
          </p:cNvSpPr>
          <p:nvPr>
            <p:ph type="body" sz="quarter" idx="3"/>
          </p:nvPr>
        </p:nvSpPr>
        <p:spPr>
          <a:xfrm>
            <a:off x="680720" y="4705350"/>
            <a:ext cx="5445760" cy="4457700"/>
          </a:xfrm>
          <a:prstGeom prst="rect">
            <a:avLst/>
          </a:prstGeom>
        </p:spPr>
        <p:txBody>
          <a:bodyPr vert="horz" lIns="91428" tIns="45714" rIns="91428" bIns="45714"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08981"/>
            <a:ext cx="2949787" cy="495300"/>
          </a:xfrm>
          <a:prstGeom prst="rect">
            <a:avLst/>
          </a:prstGeom>
        </p:spPr>
        <p:txBody>
          <a:bodyPr vert="horz" lIns="91428" tIns="45714" rIns="91428" bIns="45714"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5838" y="9408981"/>
            <a:ext cx="2949787" cy="495300"/>
          </a:xfrm>
          <a:prstGeom prst="rect">
            <a:avLst/>
          </a:prstGeom>
        </p:spPr>
        <p:txBody>
          <a:bodyPr vert="horz" lIns="91428" tIns="45714" rIns="91428" bIns="45714" rtlCol="0" anchor="b"/>
          <a:lstStyle>
            <a:lvl1pPr algn="r">
              <a:defRPr sz="1200"/>
            </a:lvl1pPr>
          </a:lstStyle>
          <a:p>
            <a:fld id="{5EF2FDBD-9A5B-4601-95F8-5D47A6926EE9}" type="slidenum">
              <a:rPr lang="pt-BR" smtClean="0"/>
              <a:pPr/>
              <a:t>‹nº›</a:t>
            </a:fld>
            <a:endParaRPr lang="pt-BR"/>
          </a:p>
        </p:txBody>
      </p:sp>
    </p:spTree>
    <p:extLst>
      <p:ext uri="{BB962C8B-B14F-4D97-AF65-F5344CB8AC3E}">
        <p14:creationId xmlns:p14="http://schemas.microsoft.com/office/powerpoint/2010/main" val="4093638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fundo_3.png"/>
          <p:cNvPicPr>
            <a:picLocks noChangeAspect="1"/>
          </p:cNvPicPr>
          <p:nvPr userDrawn="1"/>
        </p:nvPicPr>
        <p:blipFill>
          <a:blip r:embed="rId2"/>
          <a:stretch>
            <a:fillRect/>
          </a:stretch>
        </p:blipFill>
        <p:spPr>
          <a:xfrm>
            <a:off x="0" y="0"/>
            <a:ext cx="9144000" cy="6858000"/>
          </a:xfrm>
          <a:prstGeom prst="rect">
            <a:avLst/>
          </a:prstGeom>
        </p:spPr>
      </p:pic>
      <p:pic>
        <p:nvPicPr>
          <p:cNvPr id="5" name="Picture 4" descr="logo_ABC_preto.png"/>
          <p:cNvPicPr>
            <a:picLocks noChangeAspect="1"/>
          </p:cNvPicPr>
          <p:nvPr userDrawn="1"/>
        </p:nvPicPr>
        <p:blipFill>
          <a:blip r:embed="rId3"/>
          <a:stretch>
            <a:fillRect/>
          </a:stretch>
        </p:blipFill>
        <p:spPr>
          <a:xfrm>
            <a:off x="7968191" y="203200"/>
            <a:ext cx="1095377" cy="876299"/>
          </a:xfrm>
          <a:prstGeom prst="rect">
            <a:avLst/>
          </a:prstGeom>
        </p:spPr>
      </p:pic>
      <p:sp>
        <p:nvSpPr>
          <p:cNvPr id="2" name="CaixaDeTexto 1"/>
          <p:cNvSpPr txBox="1"/>
          <p:nvPr userDrawn="1"/>
        </p:nvSpPr>
        <p:spPr>
          <a:xfrm>
            <a:off x="7968191" y="5232400"/>
            <a:ext cx="871009" cy="369332"/>
          </a:xfrm>
          <a:prstGeom prst="rect">
            <a:avLst/>
          </a:prstGeom>
          <a:noFill/>
        </p:spPr>
        <p:txBody>
          <a:bodyPr wrap="square" rtlCol="0">
            <a:spAutoFit/>
          </a:bodyPr>
          <a:lstStyle/>
          <a:p>
            <a:fld id="{AA4467B8-3514-4736-B09E-B197CFA36B56}" type="slidenum">
              <a:rPr lang="pt-BR" smtClean="0"/>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7" name="Picture 6" descr="fundo_2.png"/>
          <p:cNvPicPr>
            <a:picLocks noChangeAspect="1"/>
          </p:cNvPicPr>
          <p:nvPr userDrawn="1"/>
        </p:nvPicPr>
        <p:blipFill>
          <a:blip r:embed="rId2"/>
          <a:stretch>
            <a:fillRect/>
          </a:stretch>
        </p:blipFill>
        <p:spPr>
          <a:xfrm>
            <a:off x="0" y="0"/>
            <a:ext cx="9144000"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4" name="Picture 3" descr="fundo_3.png"/>
          <p:cNvPicPr>
            <a:picLocks noChangeAspect="1"/>
          </p:cNvPicPr>
          <p:nvPr userDrawn="1"/>
        </p:nvPicPr>
        <p:blipFill>
          <a:blip r:embed="rId2"/>
          <a:stretch>
            <a:fillRect/>
          </a:stretch>
        </p:blipFill>
        <p:spPr>
          <a:xfrm>
            <a:off x="0" y="0"/>
            <a:ext cx="9144000" cy="6858000"/>
          </a:xfrm>
          <a:prstGeom prst="rect">
            <a:avLst/>
          </a:prstGeom>
        </p:spPr>
      </p:pic>
      <p:pic>
        <p:nvPicPr>
          <p:cNvPr id="5" name="Picture 4" descr="logo_ABC_preto.png"/>
          <p:cNvPicPr>
            <a:picLocks noChangeAspect="1"/>
          </p:cNvPicPr>
          <p:nvPr userDrawn="1"/>
        </p:nvPicPr>
        <p:blipFill>
          <a:blip r:embed="rId3"/>
          <a:stretch>
            <a:fillRect/>
          </a:stretch>
        </p:blipFill>
        <p:spPr>
          <a:xfrm>
            <a:off x="7968191" y="203200"/>
            <a:ext cx="1095377" cy="876299"/>
          </a:xfrm>
          <a:prstGeom prst="rect">
            <a:avLst/>
          </a:prstGeom>
        </p:spPr>
      </p:pic>
      <p:sp>
        <p:nvSpPr>
          <p:cNvPr id="2" name="CaixaDeTexto 1"/>
          <p:cNvSpPr txBox="1"/>
          <p:nvPr userDrawn="1"/>
        </p:nvSpPr>
        <p:spPr>
          <a:xfrm>
            <a:off x="7968191" y="5232400"/>
            <a:ext cx="871009" cy="369332"/>
          </a:xfrm>
          <a:prstGeom prst="rect">
            <a:avLst/>
          </a:prstGeom>
          <a:noFill/>
        </p:spPr>
        <p:txBody>
          <a:bodyPr wrap="square" rtlCol="0">
            <a:spAutoFit/>
          </a:bodyPr>
          <a:lstStyle/>
          <a:p>
            <a:fld id="{AA4467B8-3514-4736-B09E-B197CFA36B56}" type="slidenum">
              <a:rPr lang="pt-BR" smtClean="0"/>
              <a:t>‹nº›</a:t>
            </a:fld>
            <a:endParaRPr lang="pt-BR" dirty="0"/>
          </a:p>
        </p:txBody>
      </p:sp>
    </p:spTree>
    <p:extLst>
      <p:ext uri="{BB962C8B-B14F-4D97-AF65-F5344CB8AC3E}">
        <p14:creationId xmlns:p14="http://schemas.microsoft.com/office/powerpoint/2010/main" val="1405448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4" name="Picture 3" descr="fundo_3.png"/>
          <p:cNvPicPr>
            <a:picLocks noChangeAspect="1"/>
          </p:cNvPicPr>
          <p:nvPr userDrawn="1"/>
        </p:nvPicPr>
        <p:blipFill>
          <a:blip r:embed="rId2"/>
          <a:stretch>
            <a:fillRect/>
          </a:stretch>
        </p:blipFill>
        <p:spPr>
          <a:xfrm>
            <a:off x="0" y="0"/>
            <a:ext cx="9144000" cy="6858000"/>
          </a:xfrm>
          <a:prstGeom prst="rect">
            <a:avLst/>
          </a:prstGeom>
        </p:spPr>
      </p:pic>
      <p:pic>
        <p:nvPicPr>
          <p:cNvPr id="5" name="Picture 4" descr="logo_ABC_preto.png"/>
          <p:cNvPicPr>
            <a:picLocks noChangeAspect="1"/>
          </p:cNvPicPr>
          <p:nvPr userDrawn="1"/>
        </p:nvPicPr>
        <p:blipFill>
          <a:blip r:embed="rId3"/>
          <a:stretch>
            <a:fillRect/>
          </a:stretch>
        </p:blipFill>
        <p:spPr>
          <a:xfrm>
            <a:off x="7968191" y="203200"/>
            <a:ext cx="1095377" cy="876299"/>
          </a:xfrm>
          <a:prstGeom prst="rect">
            <a:avLst/>
          </a:prstGeom>
        </p:spPr>
      </p:pic>
      <p:sp>
        <p:nvSpPr>
          <p:cNvPr id="2" name="CaixaDeTexto 1"/>
          <p:cNvSpPr txBox="1"/>
          <p:nvPr userDrawn="1"/>
        </p:nvSpPr>
        <p:spPr>
          <a:xfrm>
            <a:off x="7968191" y="5232400"/>
            <a:ext cx="871009" cy="369332"/>
          </a:xfrm>
          <a:prstGeom prst="rect">
            <a:avLst/>
          </a:prstGeom>
          <a:noFill/>
        </p:spPr>
        <p:txBody>
          <a:bodyPr wrap="square" rtlCol="0">
            <a:spAutoFit/>
          </a:bodyPr>
          <a:lstStyle/>
          <a:p>
            <a:fld id="{AA4467B8-3514-4736-B09E-B197CFA36B56}" type="slidenum">
              <a:rPr lang="pt-BR" smtClean="0"/>
              <a:t>‹nº›</a:t>
            </a:fld>
            <a:endParaRPr lang="pt-BR" dirty="0"/>
          </a:p>
        </p:txBody>
      </p:sp>
    </p:spTree>
    <p:extLst>
      <p:ext uri="{BB962C8B-B14F-4D97-AF65-F5344CB8AC3E}">
        <p14:creationId xmlns:p14="http://schemas.microsoft.com/office/powerpoint/2010/main" val="54582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ITACAO 1">
    <p:bg>
      <p:bgPr>
        <a:solidFill>
          <a:srgbClr val="222222"/>
        </a:solidFill>
        <a:effectLst/>
      </p:bgPr>
    </p:bg>
    <p:spTree>
      <p:nvGrpSpPr>
        <p:cNvPr id="1" name=""/>
        <p:cNvGrpSpPr/>
        <p:nvPr/>
      </p:nvGrpSpPr>
      <p:grpSpPr>
        <a:xfrm>
          <a:off x="0" y="0"/>
          <a:ext cx="0" cy="0"/>
          <a:chOff x="0" y="0"/>
          <a:chExt cx="0" cy="0"/>
        </a:xfrm>
      </p:grpSpPr>
      <p:pic>
        <p:nvPicPr>
          <p:cNvPr id="4" name="Imagem 5">
            <a:extLst>
              <a:ext uri="{FF2B5EF4-FFF2-40B4-BE49-F238E27FC236}">
                <a16:creationId xmlns:a16="http://schemas.microsoft.com/office/drawing/2014/main" id="{1D5E2CE7-B027-F748-6F29-3FACC04AF82B}"/>
              </a:ext>
            </a:extLst>
          </p:cNvPr>
          <p:cNvPicPr>
            <a:picLocks noChangeAspect="1"/>
          </p:cNvPicPr>
          <p:nvPr userDrawn="1"/>
        </p:nvPicPr>
        <p:blipFill rotWithShape="1">
          <a:blip r:embed="rId2"/>
          <a:srcRect t="13330" r="52575" b="35688"/>
          <a:stretch/>
        </p:blipFill>
        <p:spPr>
          <a:xfrm>
            <a:off x="6530340" y="3111716"/>
            <a:ext cx="2613660" cy="3746285"/>
          </a:xfrm>
          <a:prstGeom prst="rect">
            <a:avLst/>
          </a:prstGeom>
        </p:spPr>
      </p:pic>
      <p:sp>
        <p:nvSpPr>
          <p:cNvPr id="6" name="TextBox 28">
            <a:extLst>
              <a:ext uri="{FF2B5EF4-FFF2-40B4-BE49-F238E27FC236}">
                <a16:creationId xmlns:a16="http://schemas.microsoft.com/office/drawing/2014/main" id="{A7BE4657-1AEB-2269-A063-1B015C82D99B}"/>
              </a:ext>
            </a:extLst>
          </p:cNvPr>
          <p:cNvSpPr txBox="1"/>
          <p:nvPr userDrawn="1"/>
        </p:nvSpPr>
        <p:spPr>
          <a:xfrm>
            <a:off x="216694" y="6435734"/>
            <a:ext cx="648313" cy="184692"/>
          </a:xfrm>
          <a:prstGeom prst="rect">
            <a:avLst/>
          </a:prstGeom>
          <a:noFill/>
        </p:spPr>
        <p:txBody>
          <a:bodyPr wrap="square" lIns="91466" tIns="45733" rIns="91466" bIns="45733" rtlCol="0">
            <a:spAutoFit/>
          </a:bodyPr>
          <a:lstStyle/>
          <a:p>
            <a:pPr algn="l"/>
            <a:fld id="{1FBC671E-67B5-5546-8EDD-863B5FB6B5ED}" type="slidenum">
              <a:rPr lang="pt-BR" sz="600" b="0" i="0" smtClean="0">
                <a:solidFill>
                  <a:schemeClr val="bg1"/>
                </a:solidFill>
                <a:latin typeface="Open Sans" panose="020B0606030504020204" pitchFamily="34" charset="0"/>
                <a:cs typeface="Trebuchet MS"/>
              </a:rPr>
              <a:pPr algn="l"/>
              <a:t>‹nº›</a:t>
            </a:fld>
            <a:endParaRPr lang="pt-BR" sz="600" b="0" i="0" dirty="0">
              <a:solidFill>
                <a:schemeClr val="bg1"/>
              </a:solidFill>
              <a:latin typeface="Open Sans" panose="020B0606030504020204" pitchFamily="34" charset="0"/>
              <a:cs typeface="Trebuchet MS"/>
            </a:endParaRPr>
          </a:p>
        </p:txBody>
      </p:sp>
      <p:pic>
        <p:nvPicPr>
          <p:cNvPr id="7" name="Imagem 8">
            <a:extLst>
              <a:ext uri="{FF2B5EF4-FFF2-40B4-BE49-F238E27FC236}">
                <a16:creationId xmlns:a16="http://schemas.microsoft.com/office/drawing/2014/main" id="{9C093CAB-2EDB-8332-95EC-3A9784B90F24}"/>
              </a:ext>
            </a:extLst>
          </p:cNvPr>
          <p:cNvPicPr>
            <a:picLocks noChangeAspect="1"/>
          </p:cNvPicPr>
          <p:nvPr userDrawn="1"/>
        </p:nvPicPr>
        <p:blipFill>
          <a:blip r:embed="rId3"/>
          <a:stretch>
            <a:fillRect/>
          </a:stretch>
        </p:blipFill>
        <p:spPr>
          <a:xfrm>
            <a:off x="8423061" y="411641"/>
            <a:ext cx="435098" cy="571440"/>
          </a:xfrm>
          <a:prstGeom prst="rect">
            <a:avLst/>
          </a:prstGeom>
        </p:spPr>
      </p:pic>
      <p:sp>
        <p:nvSpPr>
          <p:cNvPr id="9" name="Text Placeholder 8">
            <a:extLst>
              <a:ext uri="{FF2B5EF4-FFF2-40B4-BE49-F238E27FC236}">
                <a16:creationId xmlns:a16="http://schemas.microsoft.com/office/drawing/2014/main" id="{A1D084A3-754D-AA73-3622-88DE0F1B6D99}"/>
              </a:ext>
            </a:extLst>
          </p:cNvPr>
          <p:cNvSpPr>
            <a:spLocks noGrp="1"/>
          </p:cNvSpPr>
          <p:nvPr>
            <p:ph type="body" sz="quarter" idx="10" hasCustomPrompt="1"/>
          </p:nvPr>
        </p:nvSpPr>
        <p:spPr>
          <a:xfrm>
            <a:off x="639367" y="1516064"/>
            <a:ext cx="5984081" cy="1595652"/>
          </a:xfrm>
        </p:spPr>
        <p:txBody>
          <a:bodyPr/>
          <a:lstStyle>
            <a:lvl1pPr marL="0" indent="0">
              <a:buNone/>
              <a:defRPr sz="2400">
                <a:solidFill>
                  <a:srgbClr val="DFDDD9"/>
                </a:solidFill>
              </a:defRPr>
            </a:lvl1pPr>
            <a:lvl2pPr marL="342900" indent="0">
              <a:buNone/>
              <a:defRPr>
                <a:solidFill>
                  <a:srgbClr val="DFDDD9"/>
                </a:solidFill>
              </a:defRPr>
            </a:lvl2pPr>
            <a:lvl3pPr marL="685800" indent="0">
              <a:buNone/>
              <a:defRPr>
                <a:solidFill>
                  <a:srgbClr val="DFDDD9"/>
                </a:solidFill>
              </a:defRPr>
            </a:lvl3pPr>
            <a:lvl4pPr marL="1028700" indent="0">
              <a:buNone/>
              <a:defRPr>
                <a:solidFill>
                  <a:srgbClr val="DFDDD9"/>
                </a:solidFill>
              </a:defRPr>
            </a:lvl4pPr>
            <a:lvl5pPr marL="1371600" indent="0">
              <a:buNone/>
              <a:defRPr>
                <a:solidFill>
                  <a:srgbClr val="DFDDD9"/>
                </a:solidFill>
              </a:defRPr>
            </a:lvl5pPr>
          </a:lstStyle>
          <a:p>
            <a:pPr lvl="0"/>
            <a:r>
              <a:rPr lang="en-US" dirty="0"/>
              <a:t>“</a:t>
            </a:r>
            <a:r>
              <a:rPr lang="en-US" dirty="0" err="1"/>
              <a:t>Texto</a:t>
            </a:r>
            <a:r>
              <a:rPr lang="en-US" dirty="0"/>
              <a:t> </a:t>
            </a:r>
            <a:r>
              <a:rPr lang="en-US" dirty="0" err="1"/>
              <a:t>citação</a:t>
            </a:r>
            <a:r>
              <a:rPr lang="en-US" dirty="0"/>
              <a:t>”</a:t>
            </a:r>
          </a:p>
        </p:txBody>
      </p:sp>
      <p:sp>
        <p:nvSpPr>
          <p:cNvPr id="10" name="Text Placeholder 8">
            <a:extLst>
              <a:ext uri="{FF2B5EF4-FFF2-40B4-BE49-F238E27FC236}">
                <a16:creationId xmlns:a16="http://schemas.microsoft.com/office/drawing/2014/main" id="{6DC1064B-4323-EB97-53E5-3B1CA99B6807}"/>
              </a:ext>
            </a:extLst>
          </p:cNvPr>
          <p:cNvSpPr>
            <a:spLocks noGrp="1"/>
          </p:cNvSpPr>
          <p:nvPr>
            <p:ph type="body" sz="quarter" idx="11" hasCustomPrompt="1"/>
          </p:nvPr>
        </p:nvSpPr>
        <p:spPr>
          <a:xfrm>
            <a:off x="639367" y="3305872"/>
            <a:ext cx="5984081" cy="246257"/>
          </a:xfrm>
        </p:spPr>
        <p:txBody>
          <a:bodyPr>
            <a:normAutofit/>
          </a:bodyPr>
          <a:lstStyle>
            <a:lvl1pPr marL="0" indent="0">
              <a:buNone/>
              <a:defRPr sz="750">
                <a:solidFill>
                  <a:srgbClr val="DFDDD9"/>
                </a:solidFill>
              </a:defRPr>
            </a:lvl1pPr>
            <a:lvl2pPr marL="342900" indent="0">
              <a:buNone/>
              <a:defRPr>
                <a:solidFill>
                  <a:srgbClr val="DFDDD9"/>
                </a:solidFill>
              </a:defRPr>
            </a:lvl2pPr>
            <a:lvl3pPr marL="685800" indent="0">
              <a:buNone/>
              <a:defRPr>
                <a:solidFill>
                  <a:srgbClr val="DFDDD9"/>
                </a:solidFill>
              </a:defRPr>
            </a:lvl3pPr>
            <a:lvl4pPr marL="1028700" indent="0">
              <a:buNone/>
              <a:defRPr>
                <a:solidFill>
                  <a:srgbClr val="DFDDD9"/>
                </a:solidFill>
              </a:defRPr>
            </a:lvl4pPr>
            <a:lvl5pPr marL="1371600" indent="0">
              <a:buNone/>
              <a:defRPr>
                <a:solidFill>
                  <a:srgbClr val="DFDDD9"/>
                </a:solidFill>
              </a:defRPr>
            </a:lvl5pPr>
          </a:lstStyle>
          <a:p>
            <a:pPr lvl="0"/>
            <a:r>
              <a:rPr lang="en-US" dirty="0"/>
              <a:t>Autor</a:t>
            </a:r>
            <a:endParaRPr lang="pt-BR" dirty="0"/>
          </a:p>
        </p:txBody>
      </p:sp>
    </p:spTree>
    <p:extLst>
      <p:ext uri="{BB962C8B-B14F-4D97-AF65-F5344CB8AC3E}">
        <p14:creationId xmlns:p14="http://schemas.microsoft.com/office/powerpoint/2010/main" val="168898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ITACAO 2">
    <p:bg>
      <p:bgPr>
        <a:solidFill>
          <a:schemeClr val="bg1"/>
        </a:solidFill>
        <a:effectLst/>
      </p:bgPr>
    </p:bg>
    <p:spTree>
      <p:nvGrpSpPr>
        <p:cNvPr id="1" name=""/>
        <p:cNvGrpSpPr/>
        <p:nvPr/>
      </p:nvGrpSpPr>
      <p:grpSpPr>
        <a:xfrm>
          <a:off x="0" y="0"/>
          <a:ext cx="0" cy="0"/>
          <a:chOff x="0" y="0"/>
          <a:chExt cx="0" cy="0"/>
        </a:xfrm>
      </p:grpSpPr>
      <p:sp>
        <p:nvSpPr>
          <p:cNvPr id="8" name="Espaço Reservado para Texto 18">
            <a:extLst>
              <a:ext uri="{FF2B5EF4-FFF2-40B4-BE49-F238E27FC236}">
                <a16:creationId xmlns:a16="http://schemas.microsoft.com/office/drawing/2014/main" id="{04C6D71E-F1A6-ADBE-3399-A030B3F313F1}"/>
              </a:ext>
            </a:extLst>
          </p:cNvPr>
          <p:cNvSpPr>
            <a:spLocks noGrp="1"/>
          </p:cNvSpPr>
          <p:nvPr>
            <p:ph type="body" sz="quarter" idx="11" hasCustomPrompt="1"/>
          </p:nvPr>
        </p:nvSpPr>
        <p:spPr>
          <a:xfrm>
            <a:off x="216694" y="2263514"/>
            <a:ext cx="5139928" cy="2553346"/>
          </a:xfrm>
        </p:spPr>
        <p:txBody>
          <a:bodyPr>
            <a:noAutofit/>
          </a:bodyPr>
          <a:lstStyle>
            <a:lvl1pPr marL="0" indent="0">
              <a:buNone/>
              <a:defRPr lang="pt-BR" sz="2400" b="0" i="0" kern="1200" spc="0" dirty="0">
                <a:solidFill>
                  <a:schemeClr val="accent1"/>
                </a:solidFill>
                <a:latin typeface="Open Sans Light" pitchFamily="2" charset="0"/>
                <a:ea typeface="Open Sans Light" pitchFamily="2" charset="0"/>
                <a:cs typeface="Open Sans Light" pitchFamily="2" charset="0"/>
              </a:defRPr>
            </a:lvl1pPr>
            <a:lvl2pPr marL="10716" indent="0">
              <a:buNone/>
              <a:tabLst/>
              <a:defRPr sz="1350" b="0" i="0" spc="0">
                <a:solidFill>
                  <a:schemeClr val="accent1"/>
                </a:solidFill>
                <a:latin typeface="Open Sans Light" pitchFamily="2" charset="0"/>
                <a:ea typeface="Open Sans Light" pitchFamily="2" charset="0"/>
                <a:cs typeface="Open Sans Light" pitchFamily="2" charset="0"/>
              </a:defRPr>
            </a:lvl2pPr>
            <a:lvl3pPr marL="10716" indent="0">
              <a:buNone/>
              <a:tabLst/>
              <a:defRPr sz="1350" b="0" i="0" spc="0">
                <a:solidFill>
                  <a:schemeClr val="accent1"/>
                </a:solidFill>
                <a:latin typeface="Open Sans Light" pitchFamily="2" charset="0"/>
                <a:ea typeface="Open Sans Light" pitchFamily="2" charset="0"/>
                <a:cs typeface="Open Sans Light" pitchFamily="2" charset="0"/>
              </a:defRPr>
            </a:lvl3pPr>
            <a:lvl4pPr>
              <a:defRPr sz="2400">
                <a:solidFill>
                  <a:schemeClr val="bg1"/>
                </a:solidFill>
              </a:defRPr>
            </a:lvl4pPr>
            <a:lvl5pPr>
              <a:defRPr sz="2400">
                <a:solidFill>
                  <a:schemeClr val="bg1"/>
                </a:solidFill>
              </a:defRPr>
            </a:lvl5pPr>
          </a:lstStyle>
          <a:p>
            <a:pPr lvl="0"/>
            <a:r>
              <a:rPr lang="pt-BR" dirty="0"/>
              <a:t>Clique para editar os estilos de texto mestres</a:t>
            </a:r>
          </a:p>
          <a:p>
            <a:pPr lvl="1"/>
            <a:r>
              <a:rPr lang="pt-BR" dirty="0"/>
              <a:t>Segundo nível</a:t>
            </a:r>
          </a:p>
          <a:p>
            <a:pPr lvl="2"/>
            <a:r>
              <a:rPr lang="pt-BR" dirty="0"/>
              <a:t>Terceiro nível</a:t>
            </a:r>
            <a:endParaRPr lang="pt-PT" dirty="0"/>
          </a:p>
        </p:txBody>
      </p:sp>
      <p:sp>
        <p:nvSpPr>
          <p:cNvPr id="7" name="TextBox 28">
            <a:extLst>
              <a:ext uri="{FF2B5EF4-FFF2-40B4-BE49-F238E27FC236}">
                <a16:creationId xmlns:a16="http://schemas.microsoft.com/office/drawing/2014/main" id="{CD28FCAC-638E-C719-389E-CC68C8F6274F}"/>
              </a:ext>
            </a:extLst>
          </p:cNvPr>
          <p:cNvSpPr txBox="1"/>
          <p:nvPr userDrawn="1"/>
        </p:nvSpPr>
        <p:spPr>
          <a:xfrm>
            <a:off x="216694" y="6435734"/>
            <a:ext cx="648313" cy="184692"/>
          </a:xfrm>
          <a:prstGeom prst="rect">
            <a:avLst/>
          </a:prstGeom>
          <a:noFill/>
        </p:spPr>
        <p:txBody>
          <a:bodyPr wrap="square" lIns="91466" tIns="45733" rIns="91466" bIns="45733" rtlCol="0">
            <a:spAutoFit/>
          </a:bodyPr>
          <a:lstStyle/>
          <a:p>
            <a:pPr algn="l"/>
            <a:fld id="{1FBC671E-67B5-5546-8EDD-863B5FB6B5ED}" type="slidenum">
              <a:rPr lang="pt-BR" sz="600" b="0" i="0" smtClean="0">
                <a:solidFill>
                  <a:srgbClr val="666666"/>
                </a:solidFill>
                <a:latin typeface="Open Sans" panose="020B0606030504020204" pitchFamily="34" charset="0"/>
                <a:cs typeface="Trebuchet MS"/>
              </a:rPr>
              <a:pPr algn="l"/>
              <a:t>‹nº›</a:t>
            </a:fld>
            <a:endParaRPr lang="pt-BR" sz="600" b="0" i="0" dirty="0">
              <a:solidFill>
                <a:srgbClr val="666666"/>
              </a:solidFill>
              <a:latin typeface="Open Sans" panose="020B0606030504020204" pitchFamily="34" charset="0"/>
              <a:cs typeface="Trebuchet MS"/>
            </a:endParaRPr>
          </a:p>
        </p:txBody>
      </p:sp>
      <p:sp>
        <p:nvSpPr>
          <p:cNvPr id="4" name="Title 13">
            <a:extLst>
              <a:ext uri="{FF2B5EF4-FFF2-40B4-BE49-F238E27FC236}">
                <a16:creationId xmlns:a16="http://schemas.microsoft.com/office/drawing/2014/main" id="{9848DFC7-7925-E61B-A953-461E2C26F0CF}"/>
              </a:ext>
            </a:extLst>
          </p:cNvPr>
          <p:cNvSpPr>
            <a:spLocks noGrp="1"/>
          </p:cNvSpPr>
          <p:nvPr>
            <p:ph type="title" hasCustomPrompt="1"/>
          </p:nvPr>
        </p:nvSpPr>
        <p:spPr>
          <a:xfrm>
            <a:off x="273216" y="993030"/>
            <a:ext cx="5092416" cy="680912"/>
          </a:xfrm>
        </p:spPr>
        <p:txBody>
          <a:bodyPr anchor="t">
            <a:noAutofit/>
          </a:bodyPr>
          <a:lstStyle>
            <a:lvl1pPr>
              <a:lnSpc>
                <a:spcPct val="100000"/>
              </a:lnSpc>
              <a:defRPr sz="3000" b="0" i="0" spc="0">
                <a:solidFill>
                  <a:schemeClr val="tx2"/>
                </a:solidFill>
                <a:latin typeface="Open Sans Light" pitchFamily="2" charset="0"/>
                <a:ea typeface="Open Sans Light" pitchFamily="2" charset="0"/>
                <a:cs typeface="Open Sans Light" pitchFamily="2" charset="0"/>
              </a:defRPr>
            </a:lvl1pPr>
          </a:lstStyle>
          <a:p>
            <a:r>
              <a:rPr lang="en-US" dirty="0" err="1"/>
              <a:t>Título</a:t>
            </a:r>
            <a:r>
              <a:rPr lang="en-US" dirty="0"/>
              <a:t> </a:t>
            </a:r>
            <a:r>
              <a:rPr lang="en-US" dirty="0" err="1"/>
              <a:t>em</a:t>
            </a:r>
            <a:r>
              <a:rPr lang="en-US" dirty="0"/>
              <a:t> 40pt light</a:t>
            </a:r>
            <a:endParaRPr lang="pt-BR" dirty="0"/>
          </a:p>
        </p:txBody>
      </p:sp>
      <p:sp>
        <p:nvSpPr>
          <p:cNvPr id="6" name="Espaço Reservado para Texto 29">
            <a:extLst>
              <a:ext uri="{FF2B5EF4-FFF2-40B4-BE49-F238E27FC236}">
                <a16:creationId xmlns:a16="http://schemas.microsoft.com/office/drawing/2014/main" id="{CE6183D6-E45E-BE2D-3353-36D3CC719704}"/>
              </a:ext>
            </a:extLst>
          </p:cNvPr>
          <p:cNvSpPr>
            <a:spLocks noGrp="1"/>
          </p:cNvSpPr>
          <p:nvPr>
            <p:ph type="body" sz="quarter" idx="25" hasCustomPrompt="1"/>
          </p:nvPr>
        </p:nvSpPr>
        <p:spPr>
          <a:xfrm>
            <a:off x="251223" y="401799"/>
            <a:ext cx="1695752" cy="373117"/>
          </a:xfrm>
          <a:prstGeom prst="roundRect">
            <a:avLst/>
          </a:prstGeom>
          <a:ln>
            <a:solidFill>
              <a:schemeClr val="tx2"/>
            </a:solidFill>
          </a:ln>
        </p:spPr>
        <p:txBody>
          <a:bodyPr anchor="ctr">
            <a:noAutofit/>
          </a:bodyPr>
          <a:lstStyle>
            <a:lvl1pPr marL="0" indent="0" algn="ctr">
              <a:buNone/>
              <a:defRPr sz="1050" b="0" i="0">
                <a:solidFill>
                  <a:schemeClr val="tx2"/>
                </a:solidFill>
                <a:latin typeface="Open Sans Light" pitchFamily="2" charset="0"/>
                <a:ea typeface="Open Sans Light" pitchFamily="2" charset="0"/>
                <a:cs typeface="Open Sans Light" pitchFamily="2" charset="0"/>
              </a:defRPr>
            </a:lvl1pPr>
            <a:lvl2pPr marL="342900" indent="0">
              <a:buNone/>
              <a:defRPr/>
            </a:lvl2pPr>
          </a:lstStyle>
          <a:p>
            <a:pPr algn="l"/>
            <a:r>
              <a:rPr lang="pt-BR" dirty="0"/>
              <a:t>Assunto</a:t>
            </a:r>
          </a:p>
        </p:txBody>
      </p:sp>
      <p:pic>
        <p:nvPicPr>
          <p:cNvPr id="9" name="Imagem 8">
            <a:extLst>
              <a:ext uri="{FF2B5EF4-FFF2-40B4-BE49-F238E27FC236}">
                <a16:creationId xmlns:a16="http://schemas.microsoft.com/office/drawing/2014/main" id="{1A24CF12-A0DA-C988-E0C4-5A13E7736030}"/>
              </a:ext>
            </a:extLst>
          </p:cNvPr>
          <p:cNvPicPr>
            <a:picLocks noChangeAspect="1"/>
          </p:cNvPicPr>
          <p:nvPr userDrawn="1"/>
        </p:nvPicPr>
        <p:blipFill>
          <a:blip r:embed="rId2"/>
          <a:stretch>
            <a:fillRect/>
          </a:stretch>
        </p:blipFill>
        <p:spPr>
          <a:xfrm>
            <a:off x="8550301" y="6174756"/>
            <a:ext cx="377006" cy="495143"/>
          </a:xfrm>
          <a:prstGeom prst="rect">
            <a:avLst/>
          </a:prstGeom>
        </p:spPr>
      </p:pic>
    </p:spTree>
    <p:extLst>
      <p:ext uri="{BB962C8B-B14F-4D97-AF65-F5344CB8AC3E}">
        <p14:creationId xmlns:p14="http://schemas.microsoft.com/office/powerpoint/2010/main" val="1546156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191781968,&quot;Placement&quot;:&quot;Footer&quot;,&quot;Top&quot;:519.343,&quot;Left&quot;:289.96283,&quot;SlideWidth&quot;:720,&quot;SlideHeight&quot;:540}">
            <a:extLst>
              <a:ext uri="{FF2B5EF4-FFF2-40B4-BE49-F238E27FC236}">
                <a16:creationId xmlns:a16="http://schemas.microsoft.com/office/drawing/2014/main" id="{D2236936-4BEC-4340-A88C-671A7AC6462C}"/>
              </a:ext>
            </a:extLst>
          </p:cNvPr>
          <p:cNvSpPr txBox="1"/>
          <p:nvPr userDrawn="1"/>
        </p:nvSpPr>
        <p:spPr>
          <a:xfrm>
            <a:off x="3682528" y="6595656"/>
            <a:ext cx="1778944" cy="262344"/>
          </a:xfrm>
          <a:prstGeom prst="rect">
            <a:avLst/>
          </a:prstGeom>
          <a:noFill/>
        </p:spPr>
        <p:txBody>
          <a:bodyPr vert="horz" wrap="square" lIns="0" tIns="0" rIns="0" bIns="0" rtlCol="0" anchor="ctr" anchorCtr="1">
            <a:spAutoFit/>
          </a:bodyPr>
          <a:lstStyle/>
          <a:p>
            <a:pPr algn="ctr">
              <a:spcBef>
                <a:spcPts val="0"/>
              </a:spcBef>
              <a:spcAft>
                <a:spcPts val="0"/>
              </a:spcAft>
            </a:pPr>
            <a:r>
              <a:rPr lang="pt-BR" sz="1000">
                <a:solidFill>
                  <a:srgbClr val="000000"/>
                </a:solidFill>
                <a:latin typeface="Calibri" panose="020F0502020204030204" pitchFamily="34" charset="0"/>
              </a:rPr>
              <a:t>Informação para uso interno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82" r:id="rId4"/>
    <p:sldLayoutId id="2147483683" r:id="rId5"/>
    <p:sldLayoutId id="2147483684"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mailto:ouvidoria@abcbrasil.com.br"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F409E48-13E0-88DF-902F-076484B2DFD7}"/>
              </a:ext>
            </a:extLst>
          </p:cNvPr>
          <p:cNvSpPr>
            <a:spLocks noGrp="1"/>
          </p:cNvSpPr>
          <p:nvPr>
            <p:ph type="body" sz="quarter" idx="11"/>
          </p:nvPr>
        </p:nvSpPr>
        <p:spPr/>
        <p:txBody>
          <a:bodyPr/>
          <a:lstStyle/>
          <a:p>
            <a:endParaRPr lang="pt-BR"/>
          </a:p>
        </p:txBody>
      </p:sp>
      <p:sp>
        <p:nvSpPr>
          <p:cNvPr id="2" name="Retângulo 1">
            <a:extLst>
              <a:ext uri="{FF2B5EF4-FFF2-40B4-BE49-F238E27FC236}">
                <a16:creationId xmlns:a16="http://schemas.microsoft.com/office/drawing/2014/main" id="{1C3F0218-3A57-CDA8-7D5B-5F5A5832B412}"/>
              </a:ext>
            </a:extLst>
          </p:cNvPr>
          <p:cNvSpPr/>
          <p:nvPr/>
        </p:nvSpPr>
        <p:spPr>
          <a:xfrm>
            <a:off x="1924335" y="1873493"/>
            <a:ext cx="5895833" cy="2308324"/>
          </a:xfrm>
          <a:prstGeom prst="rect">
            <a:avLst/>
          </a:prstGeom>
        </p:spPr>
        <p:txBody>
          <a:bodyPr wrap="square">
            <a:spAutoFit/>
          </a:bodyPr>
          <a:lstStyle/>
          <a:p>
            <a:r>
              <a:rPr lang="en" sz="3600" dirty="0">
                <a:solidFill>
                  <a:schemeClr val="bg2"/>
                </a:solidFill>
              </a:rPr>
              <a:t>SEMI-ANNUAL REPORT ON ACTIVITIES CARRIED OUT BY THE OMBUDSMAN’S OFFICE</a:t>
            </a:r>
          </a:p>
          <a:p>
            <a:r>
              <a:rPr lang="en" sz="3600" dirty="0">
                <a:solidFill>
                  <a:schemeClr val="bg2"/>
                </a:solidFill>
              </a:rPr>
              <a:t>BASE DATE: 06/30/2024</a:t>
            </a:r>
          </a:p>
        </p:txBody>
      </p:sp>
    </p:spTree>
    <p:extLst>
      <p:ext uri="{BB962C8B-B14F-4D97-AF65-F5344CB8AC3E}">
        <p14:creationId xmlns:p14="http://schemas.microsoft.com/office/powerpoint/2010/main" val="248140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Texto 3">
            <a:extLst>
              <a:ext uri="{FF2B5EF4-FFF2-40B4-BE49-F238E27FC236}">
                <a16:creationId xmlns:a16="http://schemas.microsoft.com/office/drawing/2014/main" id="{972026E6-D2E1-F8B0-9897-72BA8AA476BB}"/>
              </a:ext>
            </a:extLst>
          </p:cNvPr>
          <p:cNvSpPr>
            <a:spLocks noGrp="1"/>
          </p:cNvSpPr>
          <p:nvPr>
            <p:ph type="body" sz="quarter" idx="25"/>
          </p:nvPr>
        </p:nvSpPr>
        <p:spPr/>
        <p:txBody>
          <a:bodyPr/>
          <a:lstStyle/>
          <a:p>
            <a:endParaRPr lang="pt-BR"/>
          </a:p>
        </p:txBody>
      </p:sp>
      <p:sp>
        <p:nvSpPr>
          <p:cNvPr id="2" name="CaixaDeTexto 1">
            <a:extLst>
              <a:ext uri="{FF2B5EF4-FFF2-40B4-BE49-F238E27FC236}">
                <a16:creationId xmlns:a16="http://schemas.microsoft.com/office/drawing/2014/main" id="{3E7B07CD-96FE-55DC-1A82-E2A38E1DFAF8}"/>
              </a:ext>
            </a:extLst>
          </p:cNvPr>
          <p:cNvSpPr txBox="1"/>
          <p:nvPr/>
        </p:nvSpPr>
        <p:spPr>
          <a:xfrm>
            <a:off x="1214650" y="250746"/>
            <a:ext cx="6714699" cy="584775"/>
          </a:xfrm>
          <a:prstGeom prst="rect">
            <a:avLst/>
          </a:prstGeom>
          <a:noFill/>
        </p:spPr>
        <p:txBody>
          <a:bodyPr wrap="square" rtlCol="0">
            <a:spAutoFit/>
          </a:bodyPr>
          <a:lstStyle/>
          <a:p>
            <a:r>
              <a:rPr lang="en" altLang="pt-BR" dirty="0">
                <a:latin typeface="Berlin Sans FB" panose="020E0602020502020306" pitchFamily="34" charset="0"/>
              </a:rPr>
              <a:t>Semiannual Report on Activities Developed by the Ombudsman</a:t>
            </a:r>
            <a:r>
              <a:rPr lang="en" altLang="pt-BR" sz="3200" dirty="0"/>
              <a:t> </a:t>
            </a:r>
            <a:endParaRPr lang="pt-BR" dirty="0"/>
          </a:p>
        </p:txBody>
      </p:sp>
      <p:sp>
        <p:nvSpPr>
          <p:cNvPr id="3" name="Rectangle 3">
            <a:extLst>
              <a:ext uri="{FF2B5EF4-FFF2-40B4-BE49-F238E27FC236}">
                <a16:creationId xmlns:a16="http://schemas.microsoft.com/office/drawing/2014/main" id="{F1DCF697-C373-E0BF-402E-B9DF918D9B07}"/>
              </a:ext>
            </a:extLst>
          </p:cNvPr>
          <p:cNvSpPr txBox="1">
            <a:spLocks noChangeArrowheads="1"/>
          </p:cNvSpPr>
          <p:nvPr/>
        </p:nvSpPr>
        <p:spPr>
          <a:xfrm>
            <a:off x="655720" y="1233562"/>
            <a:ext cx="7832558" cy="5158335"/>
          </a:xfrm>
          <a:prstGeom prst="rect">
            <a:avLst/>
          </a:prstGeom>
        </p:spPr>
        <p:txBody>
          <a:bodyPr wrap="square">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 sz="1300" b="1" u="sng" dirty="0"/>
              <a:t>INTRODUCTION</a:t>
            </a:r>
            <a:endParaRPr lang="pt-BR" sz="1300" dirty="0"/>
          </a:p>
          <a:p>
            <a:pPr marL="0" indent="0">
              <a:buNone/>
            </a:pPr>
            <a:r>
              <a:rPr lang="en" sz="1300" dirty="0"/>
              <a:t>In compliance with Resolution No. 4,860/2020 of the National Monetary Council, this report summarizes the activities carried out by the Banco ABC Brasil Ombudsman's Office for the first half of 2024.</a:t>
            </a:r>
          </a:p>
          <a:p>
            <a:pPr marL="0" indent="0">
              <a:buNone/>
            </a:pPr>
            <a:endParaRPr lang="pt-BR" sz="1300" dirty="0"/>
          </a:p>
          <a:p>
            <a:pPr marL="0" indent="0">
              <a:buNone/>
            </a:pPr>
            <a:r>
              <a:rPr lang="en" sz="1300" dirty="0"/>
              <a:t>I – </a:t>
            </a:r>
            <a:r>
              <a:rPr lang="en" sz="1300" b="1" u="sng" dirty="0"/>
              <a:t>ORGANIZATION AND STRUCTURE</a:t>
            </a:r>
            <a:endParaRPr lang="pt-BR" sz="1300" dirty="0"/>
          </a:p>
          <a:p>
            <a:pPr marL="0" indent="0">
              <a:buNone/>
            </a:pPr>
            <a:r>
              <a:rPr lang="en" sz="1300" dirty="0"/>
              <a:t>Banco ABC Brasil's Ombudsman service serves all of the bank's customers.</a:t>
            </a:r>
          </a:p>
          <a:p>
            <a:pPr marL="0" indent="0">
              <a:buNone/>
            </a:pPr>
            <a:r>
              <a:rPr lang="en" sz="1300" dirty="0"/>
              <a:t>The Ombudsman Department is made up of an Ombudsman and a member, both trained and certified, and a Director.</a:t>
            </a:r>
          </a:p>
          <a:p>
            <a:pPr marL="0" indent="0">
              <a:buNone/>
            </a:pPr>
            <a:r>
              <a:rPr lang="en" sz="1300" dirty="0"/>
              <a:t> </a:t>
            </a:r>
          </a:p>
          <a:p>
            <a:pPr marL="0" indent="0">
              <a:buNone/>
            </a:pPr>
            <a:r>
              <a:rPr lang="en" sz="1300" b="1" dirty="0"/>
              <a:t>II – </a:t>
            </a:r>
            <a:r>
              <a:rPr lang="en" sz="1300" b="1" u="sng" dirty="0"/>
              <a:t>OPERATION</a:t>
            </a:r>
            <a:endParaRPr lang="pt-BR" sz="1300" dirty="0"/>
          </a:p>
          <a:p>
            <a:pPr marL="0" indent="0">
              <a:buNone/>
            </a:pPr>
            <a:r>
              <a:rPr lang="en" sz="1300" dirty="0"/>
              <a:t>The Banco ABC Brasil Ombudsman's Office is located at Av. Cidade Jardim, 803 - 6th floor – CEP 01453-000 – São Paulo/SP.</a:t>
            </a:r>
          </a:p>
          <a:p>
            <a:pPr marL="0" indent="0">
              <a:buNone/>
            </a:pPr>
            <a:r>
              <a:rPr lang="en" sz="1300" dirty="0"/>
              <a:t>Service is provided via free calls on 0800-725-7595, from Monday to Friday from 9am to 1pm and from 2pm to 6pm. The Ombudsman also provides access by email to the following email address: </a:t>
            </a:r>
            <a:r>
              <a:rPr lang="en" sz="1300" u="sng" dirty="0">
                <a:hlinkClick r:id="rId2"/>
              </a:rPr>
              <a:t>Ouvidoria@abcbrasil.com.br </a:t>
            </a:r>
            <a:r>
              <a:rPr lang="en" sz="1300" u="sng" dirty="0"/>
              <a:t>.</a:t>
            </a:r>
          </a:p>
          <a:p>
            <a:pPr marL="0" indent="0">
              <a:buNone/>
            </a:pPr>
            <a:r>
              <a:rPr lang="en" sz="1300" dirty="0"/>
              <a:t>Given the impacts of the new Coronavirus pandemic, we reviewed the measures adopted to operate the Ombudsman's Office and adapted the actions to the reality of remote work. In this way, it became only virtual due to the quarantine adopted by municipalities and states, with isolation actions to contain the spread of the virus, with all regulatory requirements for this service being maintained.</a:t>
            </a:r>
            <a:r>
              <a:rPr lang="en" sz="1200" dirty="0">
                <a:solidFill>
                  <a:srgbClr val="000000"/>
                </a:solidFill>
              </a:rPr>
              <a:t> </a:t>
            </a:r>
            <a:r>
              <a:rPr lang="en" sz="1300" dirty="0"/>
              <a:t>Recently, the Ombudsman's Office adopted the hybrid model of activities.</a:t>
            </a:r>
          </a:p>
          <a:p>
            <a:pPr marL="0" indent="0">
              <a:buNone/>
            </a:pPr>
            <a:r>
              <a:rPr lang="en" sz="1300" b="1" dirty="0"/>
              <a:t>III – </a:t>
            </a:r>
            <a:r>
              <a:rPr lang="en" sz="1300" b="1" u="sng" dirty="0"/>
              <a:t>SERVICE VOLUMETRY</a:t>
            </a:r>
            <a:endParaRPr lang="pt-BR" sz="1300" dirty="0"/>
          </a:p>
          <a:p>
            <a:pPr marL="0" indent="0">
              <a:buNone/>
            </a:pPr>
            <a:r>
              <a:rPr lang="en" sz="1300" dirty="0"/>
              <a:t>After analyzing the demands registered in the monitored Ombudsman channels in the period, we received a total of 123 complaints, including:</a:t>
            </a:r>
          </a:p>
        </p:txBody>
      </p:sp>
    </p:spTree>
    <p:extLst>
      <p:ext uri="{BB962C8B-B14F-4D97-AF65-F5344CB8AC3E}">
        <p14:creationId xmlns:p14="http://schemas.microsoft.com/office/powerpoint/2010/main" val="175431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Texto 3">
            <a:extLst>
              <a:ext uri="{FF2B5EF4-FFF2-40B4-BE49-F238E27FC236}">
                <a16:creationId xmlns:a16="http://schemas.microsoft.com/office/drawing/2014/main" id="{972026E6-D2E1-F8B0-9897-72BA8AA476BB}"/>
              </a:ext>
            </a:extLst>
          </p:cNvPr>
          <p:cNvSpPr>
            <a:spLocks noGrp="1"/>
          </p:cNvSpPr>
          <p:nvPr>
            <p:ph type="body" sz="quarter" idx="25"/>
          </p:nvPr>
        </p:nvSpPr>
        <p:spPr/>
        <p:txBody>
          <a:bodyPr/>
          <a:lstStyle/>
          <a:p>
            <a:endParaRPr lang="pt-BR"/>
          </a:p>
        </p:txBody>
      </p:sp>
      <p:sp>
        <p:nvSpPr>
          <p:cNvPr id="2" name="Retângulo 1">
            <a:extLst>
              <a:ext uri="{FF2B5EF4-FFF2-40B4-BE49-F238E27FC236}">
                <a16:creationId xmlns:a16="http://schemas.microsoft.com/office/drawing/2014/main" id="{DBBF9BF0-5A4E-1B14-60A0-32D805436464}"/>
              </a:ext>
            </a:extLst>
          </p:cNvPr>
          <p:cNvSpPr/>
          <p:nvPr/>
        </p:nvSpPr>
        <p:spPr>
          <a:xfrm>
            <a:off x="1297545" y="258026"/>
            <a:ext cx="6705481" cy="584775"/>
          </a:xfrm>
          <a:prstGeom prst="rect">
            <a:avLst/>
          </a:prstGeom>
        </p:spPr>
        <p:txBody>
          <a:bodyPr wrap="square">
            <a:spAutoFit/>
          </a:bodyPr>
          <a:lstStyle/>
          <a:p>
            <a:r>
              <a:rPr lang="en" altLang="pt-BR" b="1" dirty="0">
                <a:latin typeface="+mj-lt"/>
              </a:rPr>
              <a:t>Semiannual Report on Activities Developed by the Ombudsman</a:t>
            </a:r>
            <a:r>
              <a:rPr lang="en" altLang="pt-BR" sz="3200" b="1" dirty="0">
                <a:latin typeface="+mj-lt"/>
              </a:rPr>
              <a:t> </a:t>
            </a:r>
            <a:endParaRPr lang="pt-BR" b="1" dirty="0">
              <a:latin typeface="+mj-lt"/>
            </a:endParaRPr>
          </a:p>
        </p:txBody>
      </p:sp>
      <p:sp>
        <p:nvSpPr>
          <p:cNvPr id="6" name="Rectangle 3">
            <a:extLst>
              <a:ext uri="{FF2B5EF4-FFF2-40B4-BE49-F238E27FC236}">
                <a16:creationId xmlns:a16="http://schemas.microsoft.com/office/drawing/2014/main" id="{C66321F5-67A4-FE04-B1B7-7792FC3CED76}"/>
              </a:ext>
            </a:extLst>
          </p:cNvPr>
          <p:cNvSpPr txBox="1">
            <a:spLocks noChangeArrowheads="1"/>
          </p:cNvSpPr>
          <p:nvPr/>
        </p:nvSpPr>
        <p:spPr>
          <a:xfrm>
            <a:off x="648772" y="-412579"/>
            <a:ext cx="7918419" cy="664507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lnSpc>
                <a:spcPct val="80000"/>
              </a:lnSpc>
              <a:defRPr/>
            </a:pPr>
            <a:endParaRPr lang="pt-BR" altLang="pt-BR" sz="1200" u="sng" dirty="0"/>
          </a:p>
          <a:p>
            <a:pPr marL="0" indent="0" algn="just">
              <a:lnSpc>
                <a:spcPct val="90000"/>
              </a:lnSpc>
              <a:buNone/>
              <a:defRPr/>
            </a:pPr>
            <a:endParaRPr lang="pt-BR" altLang="pt-BR" sz="1200" dirty="0"/>
          </a:p>
          <a:p>
            <a:pPr marL="0" indent="0" algn="just">
              <a:lnSpc>
                <a:spcPct val="90000"/>
              </a:lnSpc>
              <a:buNone/>
              <a:defRPr/>
            </a:pPr>
            <a:endParaRPr lang="pt-BR" altLang="pt-BR" sz="1200" dirty="0"/>
          </a:p>
          <a:p>
            <a:pPr marL="0" indent="0" algn="just">
              <a:lnSpc>
                <a:spcPct val="90000"/>
              </a:lnSpc>
              <a:buNone/>
              <a:defRPr/>
            </a:pPr>
            <a:endParaRPr lang="pt-BR" altLang="pt-BR" sz="1200" dirty="0"/>
          </a:p>
          <a:p>
            <a:pPr marL="0" indent="0" algn="just">
              <a:lnSpc>
                <a:spcPct val="90000"/>
              </a:lnSpc>
              <a:buNone/>
              <a:defRPr/>
            </a:pPr>
            <a:endParaRPr lang="pt-BR" altLang="pt-BR" sz="1200" dirty="0"/>
          </a:p>
          <a:p>
            <a:pPr marL="0" indent="0" algn="just">
              <a:lnSpc>
                <a:spcPct val="90000"/>
              </a:lnSpc>
              <a:buNone/>
              <a:defRPr/>
            </a:pPr>
            <a:endParaRPr lang="pt-BR" altLang="pt-BR" sz="1200" dirty="0"/>
          </a:p>
          <a:p>
            <a:pPr marL="0" indent="0" algn="just">
              <a:lnSpc>
                <a:spcPct val="90000"/>
              </a:lnSpc>
              <a:buNone/>
              <a:defRPr/>
            </a:pPr>
            <a:endParaRPr lang="pt-BR" altLang="pt-BR" sz="1200" dirty="0"/>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80000"/>
              </a:lnSpc>
              <a:buNone/>
              <a:defRPr/>
            </a:pPr>
            <a:endParaRPr lang="pt-BR" sz="1200" b="1" dirty="0">
              <a:latin typeface="Calibri" panose="020F0502020204030204" pitchFamily="34" charset="0"/>
              <a:ea typeface="Calibri" panose="020F0502020204030204" pitchFamily="34" charset="0"/>
              <a:cs typeface="Times New Roman" panose="02020603050405020304" pitchFamily="18" charset="0"/>
            </a:endParaRPr>
          </a:p>
          <a:p>
            <a:pPr marL="0" lvl="1" indent="0" algn="just">
              <a:lnSpc>
                <a:spcPct val="150000"/>
              </a:lnSpc>
              <a:spcBef>
                <a:spcPts val="0"/>
              </a:spcBef>
              <a:buNone/>
              <a:defRPr/>
            </a:pPr>
            <a:r>
              <a:rPr lang="en" sz="1200" dirty="0">
                <a:latin typeface="Calibri" panose="020F0502020204030204" pitchFamily="34" charset="0"/>
                <a:ea typeface="Calibri" panose="020F0502020204030204" pitchFamily="34" charset="0"/>
                <a:cs typeface="Times New Roman" panose="02020603050405020304" pitchFamily="18" charset="0"/>
              </a:rPr>
              <a:t>All complaints were responded to and resolved within the regulatory deadline</a:t>
            </a:r>
            <a:r>
              <a:rPr lang="en" sz="1000" dirty="0">
                <a:latin typeface="Calibri" panose="020F0502020204030204" pitchFamily="34" charset="0"/>
                <a:ea typeface="Calibri" panose="020F0502020204030204" pitchFamily="34" charset="0"/>
                <a:cs typeface="Times New Roman" panose="02020603050405020304" pitchFamily="18" charset="0"/>
              </a:rPr>
              <a:t>.</a:t>
            </a:r>
          </a:p>
          <a:p>
            <a:pPr marL="0" lvl="1" indent="0" algn="just">
              <a:lnSpc>
                <a:spcPct val="150000"/>
              </a:lnSpc>
              <a:spcBef>
                <a:spcPts val="0"/>
              </a:spcBef>
              <a:buNone/>
              <a:defRPr/>
            </a:pPr>
            <a:endParaRPr lang="pt-BR" sz="1400" dirty="0">
              <a:solidFill>
                <a:srgbClr val="000000"/>
              </a:solidFill>
              <a:ea typeface="Calibri" panose="020F0502020204030204" pitchFamily="34" charset="0"/>
              <a:cs typeface="Times New Roman" panose="02020603050405020304" pitchFamily="18" charset="0"/>
            </a:endParaRPr>
          </a:p>
          <a:p>
            <a:pPr marL="0" lvl="1" indent="0" algn="just">
              <a:lnSpc>
                <a:spcPct val="150000"/>
              </a:lnSpc>
              <a:spcBef>
                <a:spcPts val="0"/>
              </a:spcBef>
              <a:buNone/>
              <a:defRPr/>
            </a:pPr>
            <a:r>
              <a:rPr lang="en" altLang="pt-BR" sz="1400" b="1" dirty="0">
                <a:solidFill>
                  <a:srgbClr val="000000"/>
                </a:solidFill>
              </a:rPr>
              <a:t>IV – </a:t>
            </a:r>
            <a:r>
              <a:rPr lang="en" altLang="pt-BR" sz="1400" b="1" u="sng" dirty="0">
                <a:solidFill>
                  <a:srgbClr val="000000"/>
                </a:solidFill>
              </a:rPr>
              <a:t>DIRECT ASSESSMENT OF THE QUALITY OF THE OMBUDSMAN</a:t>
            </a:r>
          </a:p>
          <a:p>
            <a:pPr marL="0" lvl="1" indent="0" algn="just">
              <a:lnSpc>
                <a:spcPct val="150000"/>
              </a:lnSpc>
              <a:spcBef>
                <a:spcPts val="0"/>
              </a:spcBef>
              <a:buNone/>
              <a:defRPr/>
            </a:pPr>
            <a:endParaRPr lang="pt-BR" altLang="pt-BR" sz="1400" b="1" u="sng" dirty="0">
              <a:solidFill>
                <a:srgbClr val="000000"/>
              </a:solidFill>
            </a:endParaRPr>
          </a:p>
          <a:p>
            <a:pPr marL="0" lvl="1" indent="0" algn="just">
              <a:spcBef>
                <a:spcPts val="0"/>
              </a:spcBef>
              <a:buNone/>
              <a:defRPr/>
            </a:pPr>
            <a:r>
              <a:rPr lang="en" sz="1400" dirty="0">
                <a:solidFill>
                  <a:srgbClr val="000000"/>
                </a:solidFill>
              </a:rPr>
              <a:t>The Banco ABC Brasil Ombudsman's Office implemented the instrument for evaluating the quality of service provided to customers and users. This information is sent to BACEN by the 5th business day following the end of the respective reference month under analysis.  </a:t>
            </a:r>
          </a:p>
          <a:p>
            <a:pPr marL="0" lvl="1" indent="0" algn="just">
              <a:spcBef>
                <a:spcPts val="0"/>
              </a:spcBef>
              <a:buNone/>
              <a:defRPr/>
            </a:pPr>
            <a:r>
              <a:rPr lang="en" sz="1400" dirty="0">
                <a:solidFill>
                  <a:srgbClr val="000000"/>
                </a:solidFill>
              </a:rPr>
              <a:t>In the aforementioned semester, we obtained No. 2 responses regarding the quality of service provided by the Ombudsman's Office.</a:t>
            </a:r>
          </a:p>
        </p:txBody>
      </p:sp>
      <p:pic>
        <p:nvPicPr>
          <p:cNvPr id="8" name="Imagem 7">
            <a:extLst>
              <a:ext uri="{FF2B5EF4-FFF2-40B4-BE49-F238E27FC236}">
                <a16:creationId xmlns:a16="http://schemas.microsoft.com/office/drawing/2014/main" id="{B0603D49-44E6-C452-B9D3-8C5171957C24}"/>
              </a:ext>
            </a:extLst>
          </p:cNvPr>
          <p:cNvPicPr>
            <a:picLocks noChangeAspect="1"/>
          </p:cNvPicPr>
          <p:nvPr/>
        </p:nvPicPr>
        <p:blipFill>
          <a:blip r:embed="rId2"/>
          <a:stretch>
            <a:fillRect/>
          </a:stretch>
        </p:blipFill>
        <p:spPr>
          <a:xfrm>
            <a:off x="648772" y="1243095"/>
            <a:ext cx="7846455" cy="1666864"/>
          </a:xfrm>
          <a:prstGeom prst="rect">
            <a:avLst/>
          </a:prstGeom>
        </p:spPr>
      </p:pic>
    </p:spTree>
    <p:extLst>
      <p:ext uri="{BB962C8B-B14F-4D97-AF65-F5344CB8AC3E}">
        <p14:creationId xmlns:p14="http://schemas.microsoft.com/office/powerpoint/2010/main" val="794009129"/>
      </p:ext>
    </p:extLst>
  </p:cSld>
  <p:clrMapOvr>
    <a:masterClrMapping/>
  </p:clrMapOvr>
</p:sld>
</file>

<file path=ppt/theme/theme1.xml><?xml version="1.0" encoding="utf-8"?>
<a:theme xmlns:a="http://schemas.openxmlformats.org/drawingml/2006/main" name="Office Theme">
  <a:themeElements>
    <a:clrScheme name="ABC2">
      <a:dk1>
        <a:srgbClr val="505150"/>
      </a:dk1>
      <a:lt1>
        <a:sysClr val="window" lastClr="FFFFFF"/>
      </a:lt1>
      <a:dk2>
        <a:srgbClr val="FFFFFE"/>
      </a:dk2>
      <a:lt2>
        <a:srgbClr val="FCFCF6"/>
      </a:lt2>
      <a:accent1>
        <a:srgbClr val="5B476C"/>
      </a:accent1>
      <a:accent2>
        <a:srgbClr val="7E658F"/>
      </a:accent2>
      <a:accent3>
        <a:srgbClr val="21466B"/>
      </a:accent3>
      <a:accent4>
        <a:srgbClr val="7798AE"/>
      </a:accent4>
      <a:accent5>
        <a:srgbClr val="8D4746"/>
      </a:accent5>
      <a:accent6>
        <a:srgbClr val="A99378"/>
      </a:accent6>
      <a:hlink>
        <a:srgbClr val="D16362"/>
      </a:hlink>
      <a:folHlink>
        <a:srgbClr val="DF957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5990</TotalTime>
  <Words>375</Words>
  <Application>Microsoft Office PowerPoint</Application>
  <PresentationFormat>Apresentação na tela (4:3)</PresentationFormat>
  <Paragraphs>45</Paragraphs>
  <Slides>3</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vt:i4>
      </vt:variant>
    </vt:vector>
  </HeadingPairs>
  <TitlesOfParts>
    <vt:vector size="9" baseType="lpstr">
      <vt:lpstr>Arial</vt:lpstr>
      <vt:lpstr>Berlin Sans FB</vt:lpstr>
      <vt:lpstr>Calibri</vt:lpstr>
      <vt:lpstr>Open Sans</vt:lpstr>
      <vt:lpstr>Open Sans Light</vt:lpstr>
      <vt:lpstr>Office Theme</vt:lpstr>
      <vt:lpstr>Apresentação do PowerPoint</vt:lpstr>
      <vt:lpstr>Apresentação do PowerPoint</vt:lpstr>
      <vt:lpstr>Apresentação do PowerPoint</vt:lpstr>
    </vt:vector>
  </TitlesOfParts>
  <Company>PageOne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Alê</dc:creator>
  <cp:lastModifiedBy>Euma Karinne Albuquerque Matias</cp:lastModifiedBy>
  <cp:revision>722</cp:revision>
  <cp:lastPrinted>2019-06-11T14:40:51Z</cp:lastPrinted>
  <dcterms:created xsi:type="dcterms:W3CDTF">2013-10-01T20:57:45Z</dcterms:created>
  <dcterms:modified xsi:type="dcterms:W3CDTF">2024-07-25T01:39:23Z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cec1baa-b10f-4176-8c82-005d3d45545a_Enabled">
    <vt:lpwstr>true</vt:lpwstr>
  </property>
  <property fmtid="{D5CDD505-2E9C-101B-9397-08002B2CF9AE}" pid="3" name="MSIP_Label_0cec1baa-b10f-4176-8c82-005d3d45545a_SetDate">
    <vt:lpwstr>2022-11-08T16:19:52Z</vt:lpwstr>
  </property>
  <property fmtid="{D5CDD505-2E9C-101B-9397-08002B2CF9AE}" pid="4" name="MSIP_Label_0cec1baa-b10f-4176-8c82-005d3d45545a_Method">
    <vt:lpwstr>Privileged</vt:lpwstr>
  </property>
  <property fmtid="{D5CDD505-2E9C-101B-9397-08002B2CF9AE}" pid="5" name="MSIP_Label_0cec1baa-b10f-4176-8c82-005d3d45545a_Name">
    <vt:lpwstr>Interno</vt:lpwstr>
  </property>
  <property fmtid="{D5CDD505-2E9C-101B-9397-08002B2CF9AE}" pid="6" name="MSIP_Label_0cec1baa-b10f-4176-8c82-005d3d45545a_SiteId">
    <vt:lpwstr>100453cd-a9f7-4d13-923b-0dff037d5286</vt:lpwstr>
  </property>
  <property fmtid="{D5CDD505-2E9C-101B-9397-08002B2CF9AE}" pid="7" name="MSIP_Label_0cec1baa-b10f-4176-8c82-005d3d45545a_ActionId">
    <vt:lpwstr>17d21699-476a-459d-b74a-48f5faf47391</vt:lpwstr>
  </property>
  <property fmtid="{D5CDD505-2E9C-101B-9397-08002B2CF9AE}" pid="8" name="MSIP_Label_0cec1baa-b10f-4176-8c82-005d3d45545a_ContentBits">
    <vt:lpwstr>2</vt:lpwstr>
  </property>
</Properties>
</file>