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145707013" r:id="rId2"/>
    <p:sldId id="2145707018" r:id="rId3"/>
    <p:sldId id="2145706988" r:id="rId4"/>
    <p:sldId id="2145707019" r:id="rId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showGuides="1">
      <p:cViewPr varScale="1">
        <p:scale>
          <a:sx n="61" d="100"/>
          <a:sy n="61" d="100"/>
        </p:scale>
        <p:origin x="1020"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904B5-9018-4989-8803-5441AB50BFAD}" type="datetimeFigureOut">
              <a:rPr lang="pt-BR" smtClean="0"/>
              <a:t>01/07/2026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96B8DA-6362-4DD1-8010-5DA9DD1F6142}" type="slidenum">
              <a:rPr lang="pt-BR" smtClean="0"/>
              <a:t>‹nº›</a:t>
            </a:fld>
            <a:endParaRPr lang="pt-BR"/>
          </a:p>
        </p:txBody>
      </p:sp>
    </p:spTree>
    <p:extLst>
      <p:ext uri="{BB962C8B-B14F-4D97-AF65-F5344CB8AC3E}">
        <p14:creationId xmlns:p14="http://schemas.microsoft.com/office/powerpoint/2010/main" val="1603352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F0803-8B29-1876-69CA-C21A04E8D3CA}"/>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FF35BA2-78B1-51EF-ACAA-3691F0C2BCA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BC56A48-53B9-B417-300E-0158B4D12F9B}"/>
              </a:ext>
            </a:extLst>
          </p:cNvPr>
          <p:cNvSpPr txBox="1">
            <a:spLocks noGrp="1"/>
          </p:cNvSpPr>
          <p:nvPr>
            <p:ph type="body" sz="quarter" idx="1"/>
          </p:nvPr>
        </p:nvSpPr>
        <p:spPr/>
        <p:txBody>
          <a:bodyPr/>
          <a:lstStyle/>
          <a:p>
            <a:endParaRPr lang="pt-BR"/>
          </a:p>
        </p:txBody>
      </p:sp>
      <p:sp>
        <p:nvSpPr>
          <p:cNvPr id="4" name="Espaço Reservado para Número de Slide 3">
            <a:extLst>
              <a:ext uri="{FF2B5EF4-FFF2-40B4-BE49-F238E27FC236}">
                <a16:creationId xmlns:a16="http://schemas.microsoft.com/office/drawing/2014/main" id="{8760EA0C-5405-DF65-91EE-8C0BC133802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848574-368C-4D05-B54E-FFFD102585A7}" type="slidenum">
              <a:t>2</a:t>
            </a:fld>
            <a:endParaRPr lang="en-US" sz="1200" b="0" i="0" u="none" strike="noStrike" kern="1200" cap="none" spc="0" baseline="0">
              <a:solidFill>
                <a:srgbClr val="000000"/>
              </a:solidFill>
              <a:uFillTx/>
              <a:latin typeface="Open Sans" pitchFamily="34"/>
            </a:endParaRPr>
          </a:p>
        </p:txBody>
      </p:sp>
    </p:spTree>
    <p:extLst>
      <p:ext uri="{BB962C8B-B14F-4D97-AF65-F5344CB8AC3E}">
        <p14:creationId xmlns:p14="http://schemas.microsoft.com/office/powerpoint/2010/main" val="110855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F56A3A7-48BB-9B52-3B5D-38CA4F8167C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A6C95C7D-310A-A539-3A80-06601AED1657}"/>
              </a:ext>
            </a:extLst>
          </p:cNvPr>
          <p:cNvSpPr txBox="1">
            <a:spLocks noGrp="1"/>
          </p:cNvSpPr>
          <p:nvPr>
            <p:ph type="body" sz="quarter" idx="1"/>
          </p:nvPr>
        </p:nvSpPr>
        <p:spPr/>
        <p:txBody>
          <a:bodyPr/>
          <a:lstStyle/>
          <a:p>
            <a:endParaRPr lang="pt-BR"/>
          </a:p>
        </p:txBody>
      </p:sp>
      <p:sp>
        <p:nvSpPr>
          <p:cNvPr id="4" name="Espaço Reservado para Número de Slide 3">
            <a:extLst>
              <a:ext uri="{FF2B5EF4-FFF2-40B4-BE49-F238E27FC236}">
                <a16:creationId xmlns:a16="http://schemas.microsoft.com/office/drawing/2014/main" id="{38158CB4-5182-318E-C0C2-FE949D766CC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9848574-368C-4D05-B54E-FFFD102585A7}" type="slidenum">
              <a:t>3</a:t>
            </a:fld>
            <a:endParaRPr lang="en-US" sz="1200" b="0" i="0" u="none" strike="noStrike" kern="1200" cap="none" spc="0" baseline="0">
              <a:solidFill>
                <a:srgbClr val="000000"/>
              </a:solidFill>
              <a:uFillTx/>
              <a:latin typeface="Open Sans" pitchFamily="34"/>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C0ECE0-486B-4FA2-A7A3-00BE7E7AD359}"/>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602D6785-C64A-0A7C-6208-0FBD5CE65D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D5E0C98-33BD-A535-068E-38FD753F4336}"/>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1478F6FC-E13A-2DDB-FA9E-4AEA429C5FD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9D48BFE-B466-6FE9-418C-B005DAD95C04}"/>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419840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C1E0C3-CB58-EA96-A84D-EEE7E23FF69D}"/>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29E12134-FA61-990B-AB41-19E8F3BB7B8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AD3F1DF-06B8-FBB0-811E-155DA18F5AB9}"/>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EEEAC87B-2D7E-9E27-FDD5-EBBE4D21CD1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DD1106B-122E-C557-FF86-B991D55EACB8}"/>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4172190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428F150-6346-FDD0-274B-8201B74A6427}"/>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602AA023-56B8-E891-9729-26E6D526175E}"/>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D6C4409-42BB-8756-8D4C-AB8EC05E69D4}"/>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22DE6785-229D-0563-F8E2-A9FC886C1C6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116CA8C-8D86-B03A-73F5-84D8BAF09C85}"/>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1592498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OBRIGADO">
    <p:bg>
      <p:bgPr>
        <a:solidFill>
          <a:srgbClr val="232222"/>
        </a:solidFill>
        <a:effectLst/>
      </p:bgPr>
    </p:bg>
    <p:spTree>
      <p:nvGrpSpPr>
        <p:cNvPr id="1" name=""/>
        <p:cNvGrpSpPr/>
        <p:nvPr/>
      </p:nvGrpSpPr>
      <p:grpSpPr>
        <a:xfrm>
          <a:off x="0" y="0"/>
          <a:ext cx="0" cy="0"/>
          <a:chOff x="0" y="0"/>
          <a:chExt cx="0" cy="0"/>
        </a:xfrm>
      </p:grpSpPr>
      <p:sp>
        <p:nvSpPr>
          <p:cNvPr id="2" name="Title 13">
            <a:extLst>
              <a:ext uri="{FF2B5EF4-FFF2-40B4-BE49-F238E27FC236}">
                <a16:creationId xmlns:a16="http://schemas.microsoft.com/office/drawing/2014/main" id="{7CF580DD-4849-2A5D-FBDE-B218EB3D984B}"/>
              </a:ext>
            </a:extLst>
          </p:cNvPr>
          <p:cNvSpPr txBox="1">
            <a:spLocks noGrp="1"/>
          </p:cNvSpPr>
          <p:nvPr>
            <p:ph type="title"/>
          </p:nvPr>
        </p:nvSpPr>
        <p:spPr>
          <a:xfrm>
            <a:off x="6839145" y="3238146"/>
            <a:ext cx="4791602" cy="759281"/>
          </a:xfrm>
        </p:spPr>
        <p:txBody>
          <a:bodyPr anchor="t">
            <a:noAutofit/>
          </a:bodyPr>
          <a:lstStyle>
            <a:lvl1pPr>
              <a:defRPr sz="4800">
                <a:solidFill>
                  <a:srgbClr val="FFFFFF"/>
                </a:solidFill>
                <a:latin typeface="Open Sans Light" pitchFamily="2"/>
                <a:ea typeface="Open Sans Light" pitchFamily="2"/>
                <a:cs typeface="Open Sans Light" pitchFamily="2"/>
              </a:defRPr>
            </a:lvl1pPr>
          </a:lstStyle>
          <a:p>
            <a:pPr lvl="0"/>
            <a:r>
              <a:rPr lang="en-US"/>
              <a:t>Muito Obrigado</a:t>
            </a:r>
            <a:endParaRPr lang="pt-BR"/>
          </a:p>
        </p:txBody>
      </p:sp>
      <p:pic>
        <p:nvPicPr>
          <p:cNvPr id="3" name="Imagem 2">
            <a:extLst>
              <a:ext uri="{FF2B5EF4-FFF2-40B4-BE49-F238E27FC236}">
                <a16:creationId xmlns:a16="http://schemas.microsoft.com/office/drawing/2014/main" id="{34011076-4F13-B44B-3452-F23898FD621C}"/>
              </a:ext>
            </a:extLst>
          </p:cNvPr>
          <p:cNvPicPr>
            <a:picLocks noChangeAspect="1"/>
          </p:cNvPicPr>
          <p:nvPr/>
        </p:nvPicPr>
        <p:blipFill>
          <a:blip r:embed="rId2"/>
          <a:stretch>
            <a:fillRect/>
          </a:stretch>
        </p:blipFill>
        <p:spPr>
          <a:xfrm>
            <a:off x="950043" y="2707620"/>
            <a:ext cx="1601425" cy="1577440"/>
          </a:xfrm>
          <a:prstGeom prst="rect">
            <a:avLst/>
          </a:prstGeom>
          <a:noFill/>
          <a:ln cap="flat">
            <a:noFill/>
          </a:ln>
        </p:spPr>
      </p:pic>
    </p:spTree>
    <p:extLst>
      <p:ext uri="{BB962C8B-B14F-4D97-AF65-F5344CB8AC3E}">
        <p14:creationId xmlns:p14="http://schemas.microsoft.com/office/powerpoint/2010/main" val="87803176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QUEM SOMOS">
    <p:bg>
      <p:bgPr>
        <a:solidFill>
          <a:srgbClr val="DFDDD9"/>
        </a:solidFill>
        <a:effectLst/>
      </p:bgPr>
    </p:bg>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2D7FA130-6BED-45BA-16B6-591BCC34415B}"/>
              </a:ext>
            </a:extLst>
          </p:cNvPr>
          <p:cNvSpPr txBox="1">
            <a:spLocks noGrp="1"/>
          </p:cNvSpPr>
          <p:nvPr>
            <p:ph type="body" idx="4294967295"/>
          </p:nvPr>
        </p:nvSpPr>
        <p:spPr>
          <a:xfrm>
            <a:off x="4206413" y="4358103"/>
            <a:ext cx="1747592" cy="1227591"/>
          </a:xfrm>
        </p:spPr>
        <p:txBody>
          <a:bodyPr/>
          <a:lstStyle>
            <a:lvl1pPr marL="0" indent="0">
              <a:spcAft>
                <a:spcPts val="300"/>
              </a:spcAft>
              <a:buNone/>
              <a:defRPr sz="1000">
                <a:cs typeface="Open Sans" pitchFamily="34"/>
              </a:defRPr>
            </a:lvl1pPr>
            <a:lvl2pPr marL="136529" indent="46040">
              <a:spcAft>
                <a:spcPts val="900"/>
              </a:spcAft>
              <a:buNone/>
              <a:defRPr sz="1000">
                <a:cs typeface="Open Sans" pitchFamily="34"/>
              </a:defRPr>
            </a:lvl2pPr>
          </a:lstStyle>
          <a:p>
            <a:pPr lvl="0"/>
            <a:r>
              <a:rPr lang="en-US"/>
              <a:t>Click to edit master text styles</a:t>
            </a:r>
          </a:p>
          <a:p>
            <a:pPr lvl="1"/>
            <a:r>
              <a:rPr lang="en-US"/>
              <a:t>Second level</a:t>
            </a:r>
          </a:p>
        </p:txBody>
      </p:sp>
      <p:sp>
        <p:nvSpPr>
          <p:cNvPr id="3" name="Picture Placeholder 8">
            <a:extLst>
              <a:ext uri="{FF2B5EF4-FFF2-40B4-BE49-F238E27FC236}">
                <a16:creationId xmlns:a16="http://schemas.microsoft.com/office/drawing/2014/main" id="{5E4D4C8D-571E-F3FB-3845-3879B76198C2}"/>
              </a:ext>
            </a:extLst>
          </p:cNvPr>
          <p:cNvSpPr txBox="1">
            <a:spLocks noGrp="1"/>
          </p:cNvSpPr>
          <p:nvPr>
            <p:ph type="pic" idx="4294967295"/>
          </p:nvPr>
        </p:nvSpPr>
        <p:spPr>
          <a:xfrm>
            <a:off x="4206102" y="2102653"/>
            <a:ext cx="1748003" cy="1423217"/>
          </a:xfrm>
        </p:spPr>
        <p:txBody>
          <a:bodyPr/>
          <a:lstStyle>
            <a:lvl1pPr>
              <a:defRPr sz="1000"/>
            </a:lvl1pPr>
          </a:lstStyle>
          <a:p>
            <a:pPr lvl="0"/>
            <a:r>
              <a:rPr lang="en-US"/>
              <a:t>Click icon to add picture</a:t>
            </a:r>
          </a:p>
        </p:txBody>
      </p:sp>
      <p:sp>
        <p:nvSpPr>
          <p:cNvPr id="4" name="Text Placeholder 6">
            <a:extLst>
              <a:ext uri="{FF2B5EF4-FFF2-40B4-BE49-F238E27FC236}">
                <a16:creationId xmlns:a16="http://schemas.microsoft.com/office/drawing/2014/main" id="{C38A6E7B-373F-EDA1-021F-301A382ED9DE}"/>
              </a:ext>
            </a:extLst>
          </p:cNvPr>
          <p:cNvSpPr txBox="1">
            <a:spLocks noGrp="1"/>
          </p:cNvSpPr>
          <p:nvPr>
            <p:ph type="body" idx="4294967295"/>
          </p:nvPr>
        </p:nvSpPr>
        <p:spPr>
          <a:xfrm>
            <a:off x="4206413" y="3756592"/>
            <a:ext cx="1747592" cy="429127"/>
          </a:xfrm>
        </p:spPr>
        <p:txBody>
          <a:bodyPr/>
          <a:lstStyle>
            <a:lvl1pPr marL="0" indent="0">
              <a:spcAft>
                <a:spcPts val="300"/>
              </a:spcAft>
              <a:buNone/>
              <a:defRPr sz="1200">
                <a:cs typeface="Open Sans" pitchFamily="34"/>
              </a:defRPr>
            </a:lvl1pPr>
          </a:lstStyle>
          <a:p>
            <a:pPr lvl="0"/>
            <a:r>
              <a:rPr lang="en-US"/>
              <a:t>Click to edit</a:t>
            </a:r>
          </a:p>
        </p:txBody>
      </p:sp>
      <p:sp>
        <p:nvSpPr>
          <p:cNvPr id="5" name="Text Placeholder 6">
            <a:extLst>
              <a:ext uri="{FF2B5EF4-FFF2-40B4-BE49-F238E27FC236}">
                <a16:creationId xmlns:a16="http://schemas.microsoft.com/office/drawing/2014/main" id="{BD3A330D-B252-47FC-6A40-140B9EF788DD}"/>
              </a:ext>
            </a:extLst>
          </p:cNvPr>
          <p:cNvSpPr txBox="1">
            <a:spLocks noGrp="1"/>
          </p:cNvSpPr>
          <p:nvPr>
            <p:ph type="body" idx="4294967295"/>
          </p:nvPr>
        </p:nvSpPr>
        <p:spPr>
          <a:xfrm>
            <a:off x="6115845" y="4358103"/>
            <a:ext cx="1747592" cy="1227591"/>
          </a:xfrm>
        </p:spPr>
        <p:txBody>
          <a:bodyPr/>
          <a:lstStyle>
            <a:lvl1pPr marL="0" indent="0">
              <a:spcAft>
                <a:spcPts val="300"/>
              </a:spcAft>
              <a:buNone/>
              <a:defRPr sz="1000">
                <a:cs typeface="Open Sans" pitchFamily="34"/>
              </a:defRPr>
            </a:lvl1pPr>
            <a:lvl2pPr marL="136529" indent="46040">
              <a:spcAft>
                <a:spcPts val="900"/>
              </a:spcAft>
              <a:buNone/>
              <a:defRPr sz="1000">
                <a:cs typeface="Open Sans" pitchFamily="34"/>
              </a:defRPr>
            </a:lvl2pPr>
          </a:lstStyle>
          <a:p>
            <a:pPr lvl="0"/>
            <a:r>
              <a:rPr lang="en-US"/>
              <a:t>Click to edit master text styles</a:t>
            </a:r>
          </a:p>
          <a:p>
            <a:pPr lvl="1"/>
            <a:r>
              <a:rPr lang="en-US"/>
              <a:t>Second level</a:t>
            </a:r>
          </a:p>
        </p:txBody>
      </p:sp>
      <p:sp>
        <p:nvSpPr>
          <p:cNvPr id="6" name="Picture Placeholder 8">
            <a:extLst>
              <a:ext uri="{FF2B5EF4-FFF2-40B4-BE49-F238E27FC236}">
                <a16:creationId xmlns:a16="http://schemas.microsoft.com/office/drawing/2014/main" id="{3CF0AAB7-8BDA-E911-4BE0-9F67E47D51F1}"/>
              </a:ext>
            </a:extLst>
          </p:cNvPr>
          <p:cNvSpPr txBox="1">
            <a:spLocks noGrp="1"/>
          </p:cNvSpPr>
          <p:nvPr>
            <p:ph type="pic" idx="4294967295"/>
          </p:nvPr>
        </p:nvSpPr>
        <p:spPr>
          <a:xfrm>
            <a:off x="6115525" y="2102653"/>
            <a:ext cx="1748003" cy="1423217"/>
          </a:xfrm>
        </p:spPr>
        <p:txBody>
          <a:bodyPr/>
          <a:lstStyle>
            <a:lvl1pPr>
              <a:defRPr sz="1000"/>
            </a:lvl1pPr>
          </a:lstStyle>
          <a:p>
            <a:pPr lvl="0"/>
            <a:r>
              <a:rPr lang="en-US"/>
              <a:t>Click icon to add picture</a:t>
            </a:r>
          </a:p>
        </p:txBody>
      </p:sp>
      <p:sp>
        <p:nvSpPr>
          <p:cNvPr id="7" name="Text Placeholder 6">
            <a:extLst>
              <a:ext uri="{FF2B5EF4-FFF2-40B4-BE49-F238E27FC236}">
                <a16:creationId xmlns:a16="http://schemas.microsoft.com/office/drawing/2014/main" id="{8BF550DE-731D-190E-1498-10A81438DD2B}"/>
              </a:ext>
            </a:extLst>
          </p:cNvPr>
          <p:cNvSpPr txBox="1">
            <a:spLocks noGrp="1"/>
          </p:cNvSpPr>
          <p:nvPr>
            <p:ph type="body" idx="4294967295"/>
          </p:nvPr>
        </p:nvSpPr>
        <p:spPr>
          <a:xfrm>
            <a:off x="6115845" y="3756592"/>
            <a:ext cx="1747592" cy="429127"/>
          </a:xfrm>
        </p:spPr>
        <p:txBody>
          <a:bodyPr/>
          <a:lstStyle>
            <a:lvl1pPr marL="0" indent="0">
              <a:spcAft>
                <a:spcPts val="300"/>
              </a:spcAft>
              <a:buNone/>
              <a:defRPr sz="1200">
                <a:cs typeface="Open Sans" pitchFamily="34"/>
              </a:defRPr>
            </a:lvl1pPr>
          </a:lstStyle>
          <a:p>
            <a:pPr lvl="0"/>
            <a:r>
              <a:rPr lang="en-US"/>
              <a:t>Click to edit</a:t>
            </a:r>
          </a:p>
        </p:txBody>
      </p:sp>
      <p:sp>
        <p:nvSpPr>
          <p:cNvPr id="8" name="Text Placeholder 6">
            <a:extLst>
              <a:ext uri="{FF2B5EF4-FFF2-40B4-BE49-F238E27FC236}">
                <a16:creationId xmlns:a16="http://schemas.microsoft.com/office/drawing/2014/main" id="{07A48FED-44F7-6E1A-F67C-DB8E6A29F605}"/>
              </a:ext>
            </a:extLst>
          </p:cNvPr>
          <p:cNvSpPr txBox="1">
            <a:spLocks noGrp="1"/>
          </p:cNvSpPr>
          <p:nvPr>
            <p:ph type="body" idx="4294967295"/>
          </p:nvPr>
        </p:nvSpPr>
        <p:spPr>
          <a:xfrm>
            <a:off x="8044123" y="4358103"/>
            <a:ext cx="1747592" cy="1227591"/>
          </a:xfrm>
        </p:spPr>
        <p:txBody>
          <a:bodyPr/>
          <a:lstStyle>
            <a:lvl1pPr marL="0" indent="0">
              <a:spcAft>
                <a:spcPts val="300"/>
              </a:spcAft>
              <a:buNone/>
              <a:defRPr sz="1000">
                <a:cs typeface="Open Sans" pitchFamily="34"/>
              </a:defRPr>
            </a:lvl1pPr>
            <a:lvl2pPr marL="136529" indent="46040">
              <a:spcAft>
                <a:spcPts val="900"/>
              </a:spcAft>
              <a:buNone/>
              <a:defRPr sz="1000">
                <a:cs typeface="Open Sans" pitchFamily="34"/>
              </a:defRPr>
            </a:lvl2pPr>
          </a:lstStyle>
          <a:p>
            <a:pPr lvl="0"/>
            <a:r>
              <a:rPr lang="en-US"/>
              <a:t>Click to edit master text styles</a:t>
            </a:r>
          </a:p>
          <a:p>
            <a:pPr lvl="1"/>
            <a:r>
              <a:rPr lang="en-US"/>
              <a:t>Second level</a:t>
            </a:r>
          </a:p>
        </p:txBody>
      </p:sp>
      <p:sp>
        <p:nvSpPr>
          <p:cNvPr id="9" name="Picture Placeholder 8">
            <a:extLst>
              <a:ext uri="{FF2B5EF4-FFF2-40B4-BE49-F238E27FC236}">
                <a16:creationId xmlns:a16="http://schemas.microsoft.com/office/drawing/2014/main" id="{C1C560D6-6ED8-4ADD-D894-5E7F4413A00E}"/>
              </a:ext>
            </a:extLst>
          </p:cNvPr>
          <p:cNvSpPr txBox="1">
            <a:spLocks noGrp="1"/>
          </p:cNvSpPr>
          <p:nvPr>
            <p:ph type="pic" idx="4294967295"/>
          </p:nvPr>
        </p:nvSpPr>
        <p:spPr>
          <a:xfrm>
            <a:off x="8043812" y="2102653"/>
            <a:ext cx="1748003" cy="1423217"/>
          </a:xfrm>
        </p:spPr>
        <p:txBody>
          <a:bodyPr/>
          <a:lstStyle>
            <a:lvl1pPr>
              <a:defRPr sz="1000"/>
            </a:lvl1pPr>
          </a:lstStyle>
          <a:p>
            <a:pPr lvl="0"/>
            <a:r>
              <a:rPr lang="en-US"/>
              <a:t>Click icon to add picture</a:t>
            </a:r>
          </a:p>
        </p:txBody>
      </p:sp>
      <p:sp>
        <p:nvSpPr>
          <p:cNvPr id="10" name="Text Placeholder 6">
            <a:extLst>
              <a:ext uri="{FF2B5EF4-FFF2-40B4-BE49-F238E27FC236}">
                <a16:creationId xmlns:a16="http://schemas.microsoft.com/office/drawing/2014/main" id="{22565B34-FECD-9841-77D7-22D91F586915}"/>
              </a:ext>
            </a:extLst>
          </p:cNvPr>
          <p:cNvSpPr txBox="1">
            <a:spLocks noGrp="1"/>
          </p:cNvSpPr>
          <p:nvPr>
            <p:ph type="body" idx="4294967295"/>
          </p:nvPr>
        </p:nvSpPr>
        <p:spPr>
          <a:xfrm>
            <a:off x="8044123" y="3756592"/>
            <a:ext cx="1747592" cy="429127"/>
          </a:xfrm>
        </p:spPr>
        <p:txBody>
          <a:bodyPr/>
          <a:lstStyle>
            <a:lvl1pPr marL="0" indent="0">
              <a:spcAft>
                <a:spcPts val="300"/>
              </a:spcAft>
              <a:buNone/>
              <a:defRPr sz="1200">
                <a:cs typeface="Open Sans" pitchFamily="34"/>
              </a:defRPr>
            </a:lvl1pPr>
          </a:lstStyle>
          <a:p>
            <a:pPr lvl="0"/>
            <a:r>
              <a:rPr lang="en-US"/>
              <a:t>Click to edit</a:t>
            </a:r>
          </a:p>
        </p:txBody>
      </p:sp>
      <p:sp>
        <p:nvSpPr>
          <p:cNvPr id="11" name="Text Placeholder 6">
            <a:extLst>
              <a:ext uri="{FF2B5EF4-FFF2-40B4-BE49-F238E27FC236}">
                <a16:creationId xmlns:a16="http://schemas.microsoft.com/office/drawing/2014/main" id="{BAAA48B4-4E0A-94F6-5010-D228ADB90377}"/>
              </a:ext>
            </a:extLst>
          </p:cNvPr>
          <p:cNvSpPr txBox="1">
            <a:spLocks noGrp="1"/>
          </p:cNvSpPr>
          <p:nvPr>
            <p:ph type="body" idx="4294967295"/>
          </p:nvPr>
        </p:nvSpPr>
        <p:spPr>
          <a:xfrm>
            <a:off x="9971998" y="4358103"/>
            <a:ext cx="1747592" cy="1227591"/>
          </a:xfrm>
        </p:spPr>
        <p:txBody>
          <a:bodyPr/>
          <a:lstStyle>
            <a:lvl1pPr marL="0" indent="0">
              <a:spcAft>
                <a:spcPts val="300"/>
              </a:spcAft>
              <a:buNone/>
              <a:defRPr sz="1000">
                <a:cs typeface="Open Sans" pitchFamily="34"/>
              </a:defRPr>
            </a:lvl1pPr>
            <a:lvl2pPr marL="136529" indent="46040">
              <a:spcAft>
                <a:spcPts val="900"/>
              </a:spcAft>
              <a:buNone/>
              <a:defRPr sz="1000">
                <a:cs typeface="Open Sans" pitchFamily="34"/>
              </a:defRPr>
            </a:lvl2pPr>
          </a:lstStyle>
          <a:p>
            <a:pPr lvl="0"/>
            <a:r>
              <a:rPr lang="en-US"/>
              <a:t>Click to edit master text styles</a:t>
            </a:r>
          </a:p>
          <a:p>
            <a:pPr lvl="1"/>
            <a:r>
              <a:rPr lang="en-US"/>
              <a:t>Second level</a:t>
            </a:r>
          </a:p>
        </p:txBody>
      </p:sp>
      <p:sp>
        <p:nvSpPr>
          <p:cNvPr id="12" name="Picture Placeholder 8">
            <a:extLst>
              <a:ext uri="{FF2B5EF4-FFF2-40B4-BE49-F238E27FC236}">
                <a16:creationId xmlns:a16="http://schemas.microsoft.com/office/drawing/2014/main" id="{CC2AB3DA-F26D-0DE0-7C90-2D4DDDF40C60}"/>
              </a:ext>
            </a:extLst>
          </p:cNvPr>
          <p:cNvSpPr txBox="1">
            <a:spLocks noGrp="1"/>
          </p:cNvSpPr>
          <p:nvPr>
            <p:ph type="pic" idx="4294967295"/>
          </p:nvPr>
        </p:nvSpPr>
        <p:spPr>
          <a:xfrm>
            <a:off x="9971687" y="2102653"/>
            <a:ext cx="1748003" cy="1423217"/>
          </a:xfrm>
        </p:spPr>
        <p:txBody>
          <a:bodyPr/>
          <a:lstStyle>
            <a:lvl1pPr>
              <a:defRPr sz="1000"/>
            </a:lvl1pPr>
          </a:lstStyle>
          <a:p>
            <a:pPr lvl="0"/>
            <a:r>
              <a:rPr lang="en-US"/>
              <a:t>Click icon to add picture</a:t>
            </a:r>
          </a:p>
        </p:txBody>
      </p:sp>
      <p:sp>
        <p:nvSpPr>
          <p:cNvPr id="13" name="Text Placeholder 6">
            <a:extLst>
              <a:ext uri="{FF2B5EF4-FFF2-40B4-BE49-F238E27FC236}">
                <a16:creationId xmlns:a16="http://schemas.microsoft.com/office/drawing/2014/main" id="{2E2D04CB-2F27-2464-2CDB-C63D8B2FEC78}"/>
              </a:ext>
            </a:extLst>
          </p:cNvPr>
          <p:cNvSpPr txBox="1">
            <a:spLocks noGrp="1"/>
          </p:cNvSpPr>
          <p:nvPr>
            <p:ph type="body" idx="4294967295"/>
          </p:nvPr>
        </p:nvSpPr>
        <p:spPr>
          <a:xfrm>
            <a:off x="9971998" y="3756592"/>
            <a:ext cx="1747592" cy="429127"/>
          </a:xfrm>
        </p:spPr>
        <p:txBody>
          <a:bodyPr/>
          <a:lstStyle>
            <a:lvl1pPr marL="0" indent="0">
              <a:spcAft>
                <a:spcPts val="300"/>
              </a:spcAft>
              <a:buNone/>
              <a:defRPr sz="1200">
                <a:cs typeface="Open Sans" pitchFamily="34"/>
              </a:defRPr>
            </a:lvl1pPr>
          </a:lstStyle>
          <a:p>
            <a:pPr lvl="0"/>
            <a:r>
              <a:rPr lang="en-US"/>
              <a:t>Click to edit</a:t>
            </a:r>
          </a:p>
        </p:txBody>
      </p:sp>
      <p:sp>
        <p:nvSpPr>
          <p:cNvPr id="14" name="TextBox 28">
            <a:extLst>
              <a:ext uri="{FF2B5EF4-FFF2-40B4-BE49-F238E27FC236}">
                <a16:creationId xmlns:a16="http://schemas.microsoft.com/office/drawing/2014/main" id="{73127E2E-65A7-EC85-E5C4-8203374272EC}"/>
              </a:ext>
            </a:extLst>
          </p:cNvPr>
          <p:cNvSpPr txBox="1"/>
          <p:nvPr/>
        </p:nvSpPr>
        <p:spPr>
          <a:xfrm>
            <a:off x="288922" y="6435730"/>
            <a:ext cx="864418" cy="246257"/>
          </a:xfrm>
          <a:prstGeom prst="rect">
            <a:avLst/>
          </a:prstGeom>
          <a:noFill/>
          <a:ln cap="flat">
            <a:noFill/>
          </a:ln>
        </p:spPr>
        <p:txBody>
          <a:bodyPr vert="horz" wrap="square" lIns="121953" tIns="60981" rIns="121953" bIns="6098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B25467-C45F-41DA-A936-F8A97B3ECBF1}" type="slidenum">
              <a:t>‹nº›</a:t>
            </a:fld>
            <a:endParaRPr lang="pt-BR" sz="800" b="0" i="0" u="none" strike="noStrike" kern="1200" cap="none" spc="0" baseline="0">
              <a:solidFill>
                <a:srgbClr val="666666"/>
              </a:solidFill>
              <a:uFillTx/>
              <a:latin typeface="Open Sans" pitchFamily="34"/>
              <a:cs typeface="Trebuchet MS"/>
            </a:endParaRPr>
          </a:p>
        </p:txBody>
      </p:sp>
      <p:sp>
        <p:nvSpPr>
          <p:cNvPr id="15" name="Espaço Reservado para Texto 34">
            <a:extLst>
              <a:ext uri="{FF2B5EF4-FFF2-40B4-BE49-F238E27FC236}">
                <a16:creationId xmlns:a16="http://schemas.microsoft.com/office/drawing/2014/main" id="{FEF58038-192F-5052-5870-A617520FD5D6}"/>
              </a:ext>
            </a:extLst>
          </p:cNvPr>
          <p:cNvSpPr txBox="1">
            <a:spLocks noGrp="1"/>
          </p:cNvSpPr>
          <p:nvPr>
            <p:ph type="body" idx="4294967295"/>
          </p:nvPr>
        </p:nvSpPr>
        <p:spPr>
          <a:xfrm>
            <a:off x="334963" y="2102653"/>
            <a:ext cx="2437735" cy="2586069"/>
          </a:xfrm>
        </p:spPr>
        <p:txBody>
          <a:bodyPr>
            <a:noAutofit/>
          </a:bodyPr>
          <a:lstStyle>
            <a:lvl1pPr marL="0" indent="0">
              <a:buNone/>
              <a:defRPr lang="pt-BR" sz="1200">
                <a:latin typeface="Open Sans Light" pitchFamily="2"/>
                <a:ea typeface="Open Sans Light" pitchFamily="2"/>
                <a:cs typeface="Open Sans Light" pitchFamily="2"/>
              </a:defRPr>
            </a:lvl1pPr>
          </a:lstStyle>
          <a:p>
            <a:pPr lvl="0"/>
            <a:r>
              <a:rPr lang="pt-BR"/>
              <a:t>Clique para editar os estilos de texto Mestres</a:t>
            </a:r>
          </a:p>
        </p:txBody>
      </p:sp>
      <p:sp>
        <p:nvSpPr>
          <p:cNvPr id="16" name="Title 13">
            <a:extLst>
              <a:ext uri="{FF2B5EF4-FFF2-40B4-BE49-F238E27FC236}">
                <a16:creationId xmlns:a16="http://schemas.microsoft.com/office/drawing/2014/main" id="{786B1075-6672-962F-1E23-77BFEBA96FB0}"/>
              </a:ext>
            </a:extLst>
          </p:cNvPr>
          <p:cNvSpPr txBox="1">
            <a:spLocks noGrp="1"/>
          </p:cNvSpPr>
          <p:nvPr>
            <p:ph type="title"/>
          </p:nvPr>
        </p:nvSpPr>
        <p:spPr>
          <a:xfrm>
            <a:off x="364287" y="993029"/>
            <a:ext cx="6789886" cy="680907"/>
          </a:xfrm>
        </p:spPr>
        <p:txBody>
          <a:bodyPr anchor="t">
            <a:noAutofit/>
          </a:bodyPr>
          <a:lstStyle>
            <a:lvl1pPr>
              <a:lnSpc>
                <a:spcPct val="100000"/>
              </a:lnSpc>
              <a:defRPr sz="4000">
                <a:solidFill>
                  <a:srgbClr val="A6874B"/>
                </a:solidFill>
                <a:latin typeface="Open Sans Light" pitchFamily="2"/>
                <a:ea typeface="Open Sans Light" pitchFamily="2"/>
                <a:cs typeface="Open Sans Light" pitchFamily="2"/>
              </a:defRPr>
            </a:lvl1pPr>
          </a:lstStyle>
          <a:p>
            <a:pPr lvl="0"/>
            <a:r>
              <a:rPr lang="en-US"/>
              <a:t>Título em 40pt light</a:t>
            </a:r>
            <a:endParaRPr lang="pt-BR"/>
          </a:p>
        </p:txBody>
      </p:sp>
      <p:sp>
        <p:nvSpPr>
          <p:cNvPr id="17" name="Espaço Reservado para Texto 29">
            <a:extLst>
              <a:ext uri="{FF2B5EF4-FFF2-40B4-BE49-F238E27FC236}">
                <a16:creationId xmlns:a16="http://schemas.microsoft.com/office/drawing/2014/main" id="{A7075DF0-E64C-58D3-3A6A-F43CBAD9240C}"/>
              </a:ext>
            </a:extLst>
          </p:cNvPr>
          <p:cNvSpPr txBox="1">
            <a:spLocks noGrp="1"/>
          </p:cNvSpPr>
          <p:nvPr>
            <p:ph type="body" idx="4294967295"/>
          </p:nvPr>
        </p:nvSpPr>
        <p:spPr>
          <a:xfrm>
            <a:off x="334963" y="401796"/>
            <a:ext cx="2261000" cy="373120"/>
          </a:xfrm>
          <a:ln w="9528">
            <a:solidFill>
              <a:srgbClr val="A6874B"/>
            </a:solidFill>
            <a:prstDash val="solid"/>
          </a:ln>
        </p:spPr>
        <p:txBody>
          <a:bodyPr anchor="ctr">
            <a:noAutofit/>
          </a:bodyPr>
          <a:lstStyle>
            <a:lvl1pPr marL="0" indent="0">
              <a:buNone/>
              <a:defRPr lang="pt-BR" sz="1400">
                <a:solidFill>
                  <a:srgbClr val="A6874B"/>
                </a:solidFill>
                <a:latin typeface="Open Sans Light" pitchFamily="2"/>
                <a:ea typeface="Open Sans Light" pitchFamily="2"/>
                <a:cs typeface="Open Sans Light" pitchFamily="2"/>
              </a:defRPr>
            </a:lvl1pPr>
          </a:lstStyle>
          <a:p>
            <a:pPr lvl="0"/>
            <a:r>
              <a:rPr lang="pt-BR"/>
              <a:t>Assunto</a:t>
            </a:r>
          </a:p>
        </p:txBody>
      </p:sp>
      <p:pic>
        <p:nvPicPr>
          <p:cNvPr id="18" name="Imagem 5">
            <a:extLst>
              <a:ext uri="{FF2B5EF4-FFF2-40B4-BE49-F238E27FC236}">
                <a16:creationId xmlns:a16="http://schemas.microsoft.com/office/drawing/2014/main" id="{C6C1D83E-DB81-A83A-3261-040BCF4E27C9}"/>
              </a:ext>
            </a:extLst>
          </p:cNvPr>
          <p:cNvPicPr>
            <a:picLocks noChangeAspect="1"/>
          </p:cNvPicPr>
          <p:nvPr/>
        </p:nvPicPr>
        <p:blipFill>
          <a:blip r:embed="rId2"/>
          <a:stretch>
            <a:fillRect/>
          </a:stretch>
        </p:blipFill>
        <p:spPr>
          <a:xfrm>
            <a:off x="11400400" y="6174751"/>
            <a:ext cx="502673" cy="495138"/>
          </a:xfrm>
          <a:prstGeom prst="rect">
            <a:avLst/>
          </a:prstGeom>
          <a:noFill/>
          <a:ln cap="flat">
            <a:noFill/>
          </a:ln>
        </p:spPr>
      </p:pic>
    </p:spTree>
    <p:extLst>
      <p:ext uri="{BB962C8B-B14F-4D97-AF65-F5344CB8AC3E}">
        <p14:creationId xmlns:p14="http://schemas.microsoft.com/office/powerpoint/2010/main" val="271334999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9930A7-09E0-2EDA-E179-47993593C48C}"/>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4B6F072-2BA3-C9F7-B010-BF78A295C57D}"/>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E58C62E-F984-2C5A-4340-FCF5C9B31300}"/>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BB2DDB59-AA87-07B1-4207-38A61DDA43F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F37504D-3567-6B5D-E5BD-D10A0CF80AC4}"/>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4144108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FBFF3-7BE4-1A2D-4790-6616830D5F7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3D515E5-6A3B-D000-B2F6-DE09C8834D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115B89E2-B12C-1A21-ADBA-D53D142A3087}"/>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EAA564A8-A355-1748-453E-956C6809913C}"/>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A32DAFD-39A0-8FDD-5FC8-BDFF5B86947D}"/>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3264630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FA53B1-D694-177C-2E98-CCD18B6E1E12}"/>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E009844F-184F-1BE2-8ADF-39D8216DF48E}"/>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B20412F-4160-44EE-1CE5-6E562180328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99D1E0CF-E007-6323-9D9C-BDB6920FF75D}"/>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6" name="Espaço Reservado para Rodapé 5">
            <a:extLst>
              <a:ext uri="{FF2B5EF4-FFF2-40B4-BE49-F238E27FC236}">
                <a16:creationId xmlns:a16="http://schemas.microsoft.com/office/drawing/2014/main" id="{3EA5E3C8-05E3-33D2-11E9-3B2613173AE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F0C7111-E368-09D5-B404-0C1FF292DA99}"/>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791354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1A0A9-3DDC-BA59-8517-496BB29A5FE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E0D2C2F7-FD36-FE7F-35EE-DEF07056B9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D478C36E-A8DB-EEEB-4FC9-BC1C9212F709}"/>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69D47E9D-37EF-F2DE-F279-192A1F42E8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6DDEFD9B-06D2-42F5-5956-FB723F088680}"/>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0FA93F9C-7074-1751-889D-16B3ED848C3C}"/>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8" name="Espaço Reservado para Rodapé 7">
            <a:extLst>
              <a:ext uri="{FF2B5EF4-FFF2-40B4-BE49-F238E27FC236}">
                <a16:creationId xmlns:a16="http://schemas.microsoft.com/office/drawing/2014/main" id="{E9ABB56C-445D-2D17-75E9-C97FA2C94449}"/>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DCC05C39-7F5E-6D02-547C-97358C5218DE}"/>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3581298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0D6D0-C2FD-DBA3-0506-A13B0654D97E}"/>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7DC1C4DE-C31C-C8F5-5FC1-C5296CB2C1E3}"/>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4" name="Espaço Reservado para Rodapé 3">
            <a:extLst>
              <a:ext uri="{FF2B5EF4-FFF2-40B4-BE49-F238E27FC236}">
                <a16:creationId xmlns:a16="http://schemas.microsoft.com/office/drawing/2014/main" id="{02B70B05-D493-09C3-C90D-A323D1363C51}"/>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983A992E-7CE7-6187-7252-AD1E6FBBACE6}"/>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134329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2C964A15-415B-9BA6-E70B-9ED280EF5915}"/>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3" name="Espaço Reservado para Rodapé 2">
            <a:extLst>
              <a:ext uri="{FF2B5EF4-FFF2-40B4-BE49-F238E27FC236}">
                <a16:creationId xmlns:a16="http://schemas.microsoft.com/office/drawing/2014/main" id="{8EF96CF9-2550-7ADC-41BB-96D367049EF7}"/>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77B8C13-EFB6-9387-C488-4FADFD535995}"/>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474648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CA426C-3FE4-F49E-7DB9-486C82619C5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307CE2FF-8C9B-65A8-1FFA-9EA12A522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041A513-A10C-326F-B743-BBB474DDB5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BE74133-B5B6-868A-293A-870708F518C9}"/>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6" name="Espaço Reservado para Rodapé 5">
            <a:extLst>
              <a:ext uri="{FF2B5EF4-FFF2-40B4-BE49-F238E27FC236}">
                <a16:creationId xmlns:a16="http://schemas.microsoft.com/office/drawing/2014/main" id="{C4D1C0F2-3B59-B1A6-4C38-20DEDBE74007}"/>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C18D6715-F801-31ED-B9B3-04BDC79D2614}"/>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366905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9BBCE5-24BA-C743-9EBC-1E5009B89CB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DF743FEA-199A-0C0F-90ED-97D79A0F3D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905ACDD7-A227-2FB4-6964-29E521064A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EC12FCC-ACE2-6DA9-841C-50DCA8F5D8D0}"/>
              </a:ext>
            </a:extLst>
          </p:cNvPr>
          <p:cNvSpPr>
            <a:spLocks noGrp="1"/>
          </p:cNvSpPr>
          <p:nvPr>
            <p:ph type="dt" sz="half" idx="10"/>
          </p:nvPr>
        </p:nvSpPr>
        <p:spPr/>
        <p:txBody>
          <a:bodyPr/>
          <a:lstStyle/>
          <a:p>
            <a:fld id="{912B7DA6-05C9-4F94-BF15-77BD9563639C}" type="datetimeFigureOut">
              <a:rPr lang="pt-BR" smtClean="0"/>
              <a:t>01/07/2026</a:t>
            </a:fld>
            <a:endParaRPr lang="pt-BR"/>
          </a:p>
        </p:txBody>
      </p:sp>
      <p:sp>
        <p:nvSpPr>
          <p:cNvPr id="6" name="Espaço Reservado para Rodapé 5">
            <a:extLst>
              <a:ext uri="{FF2B5EF4-FFF2-40B4-BE49-F238E27FC236}">
                <a16:creationId xmlns:a16="http://schemas.microsoft.com/office/drawing/2014/main" id="{D05801FC-779B-1F3E-B18F-58A68342630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CFB181D-EBAB-3072-CB20-0846FD3D9432}"/>
              </a:ext>
            </a:extLst>
          </p:cNvPr>
          <p:cNvSpPr>
            <a:spLocks noGrp="1"/>
          </p:cNvSpPr>
          <p:nvPr>
            <p:ph type="sldNum" sz="quarter" idx="12"/>
          </p:nvPr>
        </p:nvSpPr>
        <p:spPr/>
        <p:txBody>
          <a:bodyPr/>
          <a:lstStyle/>
          <a:p>
            <a:fld id="{A322D3DB-89A9-45D0-B3A7-4952A007FDB4}" type="slidenum">
              <a:rPr lang="pt-BR" smtClean="0"/>
              <a:t>‹nº›</a:t>
            </a:fld>
            <a:endParaRPr lang="pt-BR"/>
          </a:p>
        </p:txBody>
      </p:sp>
    </p:spTree>
    <p:extLst>
      <p:ext uri="{BB962C8B-B14F-4D97-AF65-F5344CB8AC3E}">
        <p14:creationId xmlns:p14="http://schemas.microsoft.com/office/powerpoint/2010/main" val="2387754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35B4879-08B4-C4E0-A419-96ED571538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20D9B30F-B845-0AB9-B175-8B41C07853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8C65D5C-27DC-049B-9A15-C32A40C486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2B7DA6-05C9-4F94-BF15-77BD9563639C}" type="datetimeFigureOut">
              <a:rPr lang="pt-BR" smtClean="0"/>
              <a:t>01/07/2026</a:t>
            </a:fld>
            <a:endParaRPr lang="pt-BR"/>
          </a:p>
        </p:txBody>
      </p:sp>
      <p:sp>
        <p:nvSpPr>
          <p:cNvPr id="5" name="Espaço Reservado para Rodapé 4">
            <a:extLst>
              <a:ext uri="{FF2B5EF4-FFF2-40B4-BE49-F238E27FC236}">
                <a16:creationId xmlns:a16="http://schemas.microsoft.com/office/drawing/2014/main" id="{A4172B17-5A64-2BE4-789F-E86C16E88C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59D7EAEA-63C0-77C4-0382-8751F14B8A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322D3DB-89A9-45D0-B3A7-4952A007FDB4}" type="slidenum">
              <a:rPr lang="pt-BR" smtClean="0"/>
              <a:t>‹nº›</a:t>
            </a:fld>
            <a:endParaRPr lang="pt-BR"/>
          </a:p>
        </p:txBody>
      </p:sp>
      <p:sp>
        <p:nvSpPr>
          <p:cNvPr id="8" name="CaixaDeTexto 7">
            <a:extLst>
              <a:ext uri="{FF2B5EF4-FFF2-40B4-BE49-F238E27FC236}">
                <a16:creationId xmlns:a16="http://schemas.microsoft.com/office/drawing/2014/main" id="{5DA4C329-8211-91D0-F0C3-509F5E6D93BB}"/>
              </a:ext>
            </a:extLst>
          </p:cNvPr>
          <p:cNvSpPr txBox="1"/>
          <p:nvPr userDrawn="1">
            <p:extLst>
              <p:ext uri="{1162E1C5-73C7-4A58-AE30-91384D911F3F}">
                <p184:classification xmlns:p184="http://schemas.microsoft.com/office/powerpoint/2018/4/main" val="ftr"/>
              </p:ext>
            </p:extLst>
          </p:nvPr>
        </p:nvSpPr>
        <p:spPr>
          <a:xfrm>
            <a:off x="5412550" y="6642100"/>
            <a:ext cx="1395412" cy="152400"/>
          </a:xfrm>
          <a:prstGeom prst="rect">
            <a:avLst/>
          </a:prstGeom>
        </p:spPr>
        <p:txBody>
          <a:bodyPr horzOverflow="overflow" lIns="0" tIns="0" rIns="0" bIns="0">
            <a:spAutoFit/>
          </a:bodyPr>
          <a:lstStyle/>
          <a:p>
            <a:pPr algn="l"/>
            <a:r>
              <a:rPr lang="pt-BR" sz="1000">
                <a:solidFill>
                  <a:srgbClr val="000000"/>
                </a:solidFill>
                <a:latin typeface="Calibri" panose="020F0502020204030204" pitchFamily="34" charset="0"/>
                <a:cs typeface="Calibri" panose="020F0502020204030204" pitchFamily="34" charset="0"/>
              </a:rPr>
              <a:t>Informação de uso público</a:t>
            </a:r>
          </a:p>
        </p:txBody>
      </p:sp>
    </p:spTree>
    <p:extLst>
      <p:ext uri="{BB962C8B-B14F-4D97-AF65-F5344CB8AC3E}">
        <p14:creationId xmlns:p14="http://schemas.microsoft.com/office/powerpoint/2010/main" val="4105664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mailto:ouvidoria@abcbrasil.com.br"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786B7-E273-4933-24BB-FB738AE433C5}"/>
              </a:ext>
            </a:extLst>
          </p:cNvPr>
          <p:cNvSpPr txBox="1">
            <a:spLocks noGrp="1"/>
          </p:cNvSpPr>
          <p:nvPr>
            <p:ph type="title"/>
          </p:nvPr>
        </p:nvSpPr>
        <p:spPr>
          <a:xfrm>
            <a:off x="2802193" y="2446608"/>
            <a:ext cx="7477432" cy="1964784"/>
          </a:xfrm>
        </p:spPr>
        <p:txBody>
          <a:bodyPr/>
          <a:lstStyle/>
          <a:p>
            <a:pPr algn="ctr"/>
            <a:r>
              <a:rPr lang="en" sz="3600" b="1" dirty="0">
                <a:solidFill>
                  <a:schemeClr val="bg2"/>
                </a:solidFill>
                <a:latin typeface="+mj-lt"/>
              </a:rPr>
              <a:t>SEMI-ANNUAL REPORT ON ACTIVITIES CARRIED OUT BY THE OMBUDSMAN’S OFFICE</a:t>
            </a:r>
            <a:br>
              <a:rPr lang="en" sz="3600" b="1">
                <a:solidFill>
                  <a:schemeClr val="bg2"/>
                </a:solidFill>
                <a:latin typeface="+mj-lt"/>
              </a:rPr>
            </a:br>
            <a:r>
              <a:rPr lang="en" sz="3600" b="1">
                <a:solidFill>
                  <a:schemeClr val="bg2"/>
                </a:solidFill>
                <a:latin typeface="+mj-lt"/>
              </a:rPr>
              <a:t>JUNE-2026</a:t>
            </a:r>
            <a:br>
              <a:rPr lang="en" sz="3600" dirty="0">
                <a:solidFill>
                  <a:schemeClr val="bg2"/>
                </a:solidFill>
              </a:rPr>
            </a:br>
            <a:br>
              <a:rPr lang="pt-BR" sz="3600" b="0" i="0" u="none" strike="noStrike" baseline="0" dirty="0">
                <a:solidFill>
                  <a:srgbClr val="000000"/>
                </a:solidFill>
                <a:latin typeface="Aptos" panose="020B0004020202020204" pitchFamily="34" charset="0"/>
              </a:rPr>
            </a:br>
            <a:endParaRPr lang="pt-BR" sz="3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4ADD3-A60B-7725-33C4-3E85BFEC3A88}"/>
            </a:ext>
          </a:extLst>
        </p:cNvPr>
        <p:cNvGrpSpPr/>
        <p:nvPr/>
      </p:nvGrpSpPr>
      <p:grpSpPr>
        <a:xfrm>
          <a:off x="0" y="0"/>
          <a:ext cx="0" cy="0"/>
          <a:chOff x="0" y="0"/>
          <a:chExt cx="0" cy="0"/>
        </a:xfrm>
      </p:grpSpPr>
      <p:sp>
        <p:nvSpPr>
          <p:cNvPr id="2" name="Espaço Reservado para Texto 30">
            <a:extLst>
              <a:ext uri="{FF2B5EF4-FFF2-40B4-BE49-F238E27FC236}">
                <a16:creationId xmlns:a16="http://schemas.microsoft.com/office/drawing/2014/main" id="{A872D7F3-2BA9-8B0C-3A44-4BBFE034D2C7}"/>
              </a:ext>
            </a:extLst>
          </p:cNvPr>
          <p:cNvSpPr txBox="1">
            <a:spLocks noGrp="1"/>
          </p:cNvSpPr>
          <p:nvPr>
            <p:ph type="body" idx="4294967295"/>
          </p:nvPr>
        </p:nvSpPr>
        <p:spPr>
          <a:xfrm>
            <a:off x="638175" y="561975"/>
            <a:ext cx="10572750" cy="5562600"/>
          </a:xfrm>
        </p:spPr>
        <p:txBody>
          <a:bodyPr>
            <a:noAutofit/>
          </a:bodyPr>
          <a:lstStyle/>
          <a:p>
            <a:pPr marL="0" indent="0" algn="just">
              <a:buNone/>
            </a:pPr>
            <a:r>
              <a:rPr lang="en-US" sz="2000" b="1" u="sng" dirty="0"/>
              <a:t>Introduction:</a:t>
            </a:r>
          </a:p>
          <a:p>
            <a:pPr marL="0" indent="0" algn="just">
              <a:buNone/>
            </a:pPr>
            <a:r>
              <a:rPr lang="en-US" sz="1600" dirty="0"/>
              <a:t>In compliance with Resolution No. 4,860/2020 of the National Monetary Council, this report summarizes the activities carried out by the Banco ABC Brasil Ombudsman's Office for the first half of 2026.</a:t>
            </a:r>
          </a:p>
          <a:p>
            <a:pPr marL="0" indent="0" algn="just">
              <a:buNone/>
            </a:pPr>
            <a:endParaRPr lang="pt-BR" sz="1600" dirty="0"/>
          </a:p>
          <a:p>
            <a:pPr marL="0" indent="0" algn="just">
              <a:buNone/>
            </a:pPr>
            <a:r>
              <a:rPr lang="en" sz="1800" b="1" u="sng" dirty="0"/>
              <a:t>I –</a:t>
            </a:r>
            <a:r>
              <a:rPr lang="pt-BR" sz="1800" b="1" u="sng" dirty="0" err="1"/>
              <a:t>Organization</a:t>
            </a:r>
            <a:r>
              <a:rPr lang="pt-BR" sz="1800" b="1" u="sng" dirty="0"/>
              <a:t> </a:t>
            </a:r>
            <a:r>
              <a:rPr lang="pt-BR" sz="1800" b="1" u="sng" dirty="0" err="1"/>
              <a:t>and</a:t>
            </a:r>
            <a:r>
              <a:rPr lang="pt-BR" sz="1800" b="1" u="sng" dirty="0"/>
              <a:t> </a:t>
            </a:r>
            <a:r>
              <a:rPr lang="pt-BR" sz="1800" b="1" u="sng" dirty="0" err="1"/>
              <a:t>Structure</a:t>
            </a:r>
            <a:r>
              <a:rPr lang="pt-BR" sz="1800" b="1" u="sng" dirty="0"/>
              <a:t>:</a:t>
            </a:r>
            <a:endParaRPr lang="en" sz="1800" b="1" u="sng" dirty="0"/>
          </a:p>
          <a:p>
            <a:pPr marL="0" indent="0" algn="just">
              <a:lnSpc>
                <a:spcPct val="100000"/>
              </a:lnSpc>
              <a:buNone/>
            </a:pPr>
            <a:r>
              <a:rPr lang="en" sz="1600" dirty="0"/>
              <a:t>Banco ABC Brasil's Ombudsman service serves all of the bank's customers.</a:t>
            </a:r>
            <a:r>
              <a:rPr lang="en-US" sz="1600" b="1" dirty="0"/>
              <a:t> </a:t>
            </a:r>
            <a:r>
              <a:rPr lang="en-US" sz="1600" dirty="0"/>
              <a:t>The Ombudsman Department is made up of an Ombudsman and a deputy Ombudsman, both trained and certified, 01 Superintendent and 01 Director responsible for the Ombudsman's Office.</a:t>
            </a:r>
          </a:p>
          <a:p>
            <a:pPr marL="0" indent="0" algn="just">
              <a:buNone/>
            </a:pPr>
            <a:endParaRPr lang="pt-BR" sz="1600" b="1" dirty="0"/>
          </a:p>
          <a:p>
            <a:pPr marL="0" indent="0" algn="just">
              <a:buNone/>
            </a:pPr>
            <a:r>
              <a:rPr lang="en" sz="1800" b="1" dirty="0"/>
              <a:t>II – </a:t>
            </a:r>
            <a:r>
              <a:rPr lang="en" sz="1800" b="1" u="sng" dirty="0"/>
              <a:t>Operation:</a:t>
            </a:r>
            <a:endParaRPr lang="pt-BR" sz="1800" dirty="0"/>
          </a:p>
          <a:p>
            <a:pPr marL="0" indent="0" algn="just">
              <a:buNone/>
            </a:pPr>
            <a:r>
              <a:rPr lang="en" sz="1600" dirty="0"/>
              <a:t>The Banco ABC Brasil Ombudsman's Office is located at </a:t>
            </a:r>
            <a:r>
              <a:rPr lang="pt-BR" sz="1600" dirty="0" err="1"/>
              <a:t>road</a:t>
            </a:r>
            <a:r>
              <a:rPr lang="pt-BR" sz="1600" dirty="0"/>
              <a:t> Tenente Negrão, 100, 5th </a:t>
            </a:r>
            <a:r>
              <a:rPr lang="pt-BR" sz="1600" dirty="0" err="1"/>
              <a:t>floor</a:t>
            </a:r>
            <a:r>
              <a:rPr lang="pt-BR" sz="1600" dirty="0"/>
              <a:t> – 01453-000 – São Paulo/SP;</a:t>
            </a:r>
          </a:p>
          <a:p>
            <a:pPr marL="0" indent="0" algn="just">
              <a:buNone/>
            </a:pPr>
            <a:r>
              <a:rPr lang="en" sz="1600" dirty="0"/>
              <a:t>Service is provided via free calls on 0800-725-7595, from Monday to Friday </a:t>
            </a:r>
            <a:r>
              <a:rPr lang="pt-BR" sz="1600" dirty="0"/>
              <a:t>(</a:t>
            </a:r>
            <a:r>
              <a:rPr lang="pt-BR" sz="1600" dirty="0" err="1"/>
              <a:t>except</a:t>
            </a:r>
            <a:r>
              <a:rPr lang="pt-BR" sz="1600" dirty="0"/>
              <a:t> </a:t>
            </a:r>
            <a:r>
              <a:rPr lang="pt-BR" sz="1600" dirty="0" err="1"/>
              <a:t>holidays</a:t>
            </a:r>
            <a:r>
              <a:rPr lang="pt-BR" sz="1600" dirty="0"/>
              <a:t>) </a:t>
            </a:r>
            <a:r>
              <a:rPr lang="en" sz="1600" dirty="0"/>
              <a:t>from 9am to 1pm and from 2pm to 6pm. The Ombudsman also provides access by email to the following email address: </a:t>
            </a:r>
            <a:r>
              <a:rPr lang="en" sz="1600" u="sng" dirty="0">
                <a:hlinkClick r:id="rId3"/>
              </a:rPr>
              <a:t>Ouvidoria@abcbrasil.com.br </a:t>
            </a:r>
            <a:r>
              <a:rPr lang="en" sz="1600" u="sng" dirty="0"/>
              <a:t>.</a:t>
            </a:r>
          </a:p>
          <a:p>
            <a:pPr marL="0" indent="0" algn="just">
              <a:buNone/>
            </a:pPr>
            <a:r>
              <a:rPr lang="en-US" sz="1600" dirty="0"/>
              <a:t>After the period of the pandemic resulting from the new Coronavirus, the Ombudsman's Office adopted the hybrid model of activities.</a:t>
            </a:r>
            <a:endParaRPr lang="pt-BR" sz="1600" dirty="0"/>
          </a:p>
        </p:txBody>
      </p:sp>
      <p:sp>
        <p:nvSpPr>
          <p:cNvPr id="4" name="CaixaDeTexto 2">
            <a:extLst>
              <a:ext uri="{FF2B5EF4-FFF2-40B4-BE49-F238E27FC236}">
                <a16:creationId xmlns:a16="http://schemas.microsoft.com/office/drawing/2014/main" id="{87E82F70-FF17-4F3B-0097-7E1F185610B0}"/>
              </a:ext>
            </a:extLst>
          </p:cNvPr>
          <p:cNvSpPr txBox="1"/>
          <p:nvPr/>
        </p:nvSpPr>
        <p:spPr>
          <a:xfrm>
            <a:off x="9448796" y="-950262"/>
            <a:ext cx="184727"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sp>
        <p:nvSpPr>
          <p:cNvPr id="5" name="CaixaDeTexto 8">
            <a:extLst>
              <a:ext uri="{FF2B5EF4-FFF2-40B4-BE49-F238E27FC236}">
                <a16:creationId xmlns:a16="http://schemas.microsoft.com/office/drawing/2014/main" id="{0DA4BCA4-803A-0DE7-4676-D8811D2C0B79}"/>
              </a:ext>
            </a:extLst>
          </p:cNvPr>
          <p:cNvSpPr txBox="1"/>
          <p:nvPr/>
        </p:nvSpPr>
        <p:spPr>
          <a:xfrm>
            <a:off x="914400" y="-1918447"/>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sp>
        <p:nvSpPr>
          <p:cNvPr id="6" name="CaixaDeTexto 4">
            <a:extLst>
              <a:ext uri="{FF2B5EF4-FFF2-40B4-BE49-F238E27FC236}">
                <a16:creationId xmlns:a16="http://schemas.microsoft.com/office/drawing/2014/main" id="{D04D3A0D-0130-CB47-BFB4-9DA402E719B8}"/>
              </a:ext>
            </a:extLst>
          </p:cNvPr>
          <p:cNvSpPr txBox="1"/>
          <p:nvPr/>
        </p:nvSpPr>
        <p:spPr>
          <a:xfrm>
            <a:off x="8331198" y="8331198"/>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spTree>
    <p:extLst>
      <p:ext uri="{BB962C8B-B14F-4D97-AF65-F5344CB8AC3E}">
        <p14:creationId xmlns:p14="http://schemas.microsoft.com/office/powerpoint/2010/main" val="3078410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30">
            <a:extLst>
              <a:ext uri="{FF2B5EF4-FFF2-40B4-BE49-F238E27FC236}">
                <a16:creationId xmlns:a16="http://schemas.microsoft.com/office/drawing/2014/main" id="{344A4F32-7873-AECC-C8AC-1BF567A55A33}"/>
              </a:ext>
            </a:extLst>
          </p:cNvPr>
          <p:cNvSpPr txBox="1">
            <a:spLocks noGrp="1"/>
          </p:cNvSpPr>
          <p:nvPr>
            <p:ph type="body" idx="4294967295"/>
          </p:nvPr>
        </p:nvSpPr>
        <p:spPr>
          <a:xfrm>
            <a:off x="914400" y="412955"/>
            <a:ext cx="10191135" cy="5899355"/>
          </a:xfrm>
        </p:spPr>
        <p:txBody>
          <a:bodyPr>
            <a:noAutofit/>
          </a:bodyPr>
          <a:lstStyle/>
          <a:p>
            <a:pPr marL="0" indent="0" algn="just">
              <a:buNone/>
            </a:pPr>
            <a:r>
              <a:rPr lang="en" sz="1600" b="1" dirty="0"/>
              <a:t>III – </a:t>
            </a:r>
            <a:r>
              <a:rPr lang="en" sz="1600" b="1" u="sng" dirty="0"/>
              <a:t>Service Volumetry:</a:t>
            </a:r>
            <a:endParaRPr lang="pt-BR" sz="1600" dirty="0"/>
          </a:p>
          <a:p>
            <a:pPr marL="0" indent="0" algn="just">
              <a:buNone/>
            </a:pPr>
            <a:r>
              <a:rPr lang="en" sz="1600" dirty="0"/>
              <a:t>After analyzing the demands registered in the monitored Ombudsman channels in the period, we received a total of 316 complaints, including:</a:t>
            </a:r>
          </a:p>
          <a:p>
            <a:pPr marL="0" indent="0" algn="just">
              <a:buNone/>
            </a:pPr>
            <a:endParaRPr lang="en" sz="1600" dirty="0"/>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r>
              <a:rPr lang="pt-BR" sz="1600" dirty="0">
                <a:latin typeface="Calibri" panose="020F0502020204030204" pitchFamily="34" charset="0"/>
                <a:ea typeface="Calibri" panose="020F0502020204030204" pitchFamily="34" charset="0"/>
                <a:cs typeface="Times New Roman" panose="02020603050405020304" pitchFamily="18" charset="0"/>
              </a:rPr>
              <a:t>*</a:t>
            </a:r>
            <a:r>
              <a:rPr lang="en-US" sz="1600" dirty="0">
                <a:latin typeface="Calibri" panose="020F0502020204030204" pitchFamily="34" charset="0"/>
                <a:ea typeface="Calibri" panose="020F0502020204030204" pitchFamily="34" charset="0"/>
                <a:cs typeface="Times New Roman" panose="02020603050405020304" pitchFamily="18" charset="0"/>
              </a:rPr>
              <a:t>All complaints were responded to and resolved within the regulatory deadline.</a:t>
            </a:r>
            <a:endParaRPr lang="pt-BR" sz="1600" dirty="0">
              <a:solidFill>
                <a:srgbClr val="000000"/>
              </a:solidFill>
              <a:ea typeface="Calibri" panose="020F0502020204030204" pitchFamily="34" charset="0"/>
              <a:cs typeface="Times New Roman" panose="02020603050405020304" pitchFamily="18" charset="0"/>
            </a:endParaRPr>
          </a:p>
          <a:p>
            <a:pPr marL="0" lvl="1" indent="0" algn="just">
              <a:lnSpc>
                <a:spcPct val="150000"/>
              </a:lnSpc>
              <a:spcBef>
                <a:spcPts val="0"/>
              </a:spcBef>
              <a:buNone/>
              <a:defRPr/>
            </a:pPr>
            <a:r>
              <a:rPr lang="en-US" altLang="pt-BR" sz="1600" b="1" u="sng" dirty="0">
                <a:solidFill>
                  <a:srgbClr val="000000"/>
                </a:solidFill>
              </a:rPr>
              <a:t>IV – Direct Assessment of the Quality of the Ombudsman:</a:t>
            </a:r>
            <a:endParaRPr lang="pt-BR" altLang="pt-BR" sz="1600" b="1" u="sng" dirty="0">
              <a:solidFill>
                <a:srgbClr val="000000"/>
              </a:solidFill>
            </a:endParaRPr>
          </a:p>
          <a:p>
            <a:pPr marL="0" lvl="1" indent="0" algn="just">
              <a:spcBef>
                <a:spcPts val="0"/>
              </a:spcBef>
              <a:buNone/>
              <a:defRPr/>
            </a:pPr>
            <a:r>
              <a:rPr lang="en-US" sz="1600" dirty="0">
                <a:solidFill>
                  <a:srgbClr val="000000"/>
                </a:solidFill>
              </a:rPr>
              <a:t>The ABC Brasil Bank Ombudsman's Office implemented a tool to evaluate the quality of service provided to clients and users. However, we did not receive any responses to the service quality surveys conducted by the Ombudsman's Office during the aforementioned semester.</a:t>
            </a:r>
            <a:endParaRPr lang="pt-BR" sz="1050" dirty="0">
              <a:latin typeface="Open Sans Light" pitchFamily="2"/>
              <a:ea typeface="Open Sans Light" pitchFamily="2"/>
              <a:cs typeface="Open Sans Light" pitchFamily="2"/>
            </a:endParaRPr>
          </a:p>
        </p:txBody>
      </p:sp>
      <p:sp>
        <p:nvSpPr>
          <p:cNvPr id="4" name="CaixaDeTexto 2">
            <a:extLst>
              <a:ext uri="{FF2B5EF4-FFF2-40B4-BE49-F238E27FC236}">
                <a16:creationId xmlns:a16="http://schemas.microsoft.com/office/drawing/2014/main" id="{6B08BB63-F426-F4BD-5DBE-0D30F7769BCD}"/>
              </a:ext>
            </a:extLst>
          </p:cNvPr>
          <p:cNvSpPr txBox="1"/>
          <p:nvPr/>
        </p:nvSpPr>
        <p:spPr>
          <a:xfrm>
            <a:off x="9448796" y="-950262"/>
            <a:ext cx="184727"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sp>
        <p:nvSpPr>
          <p:cNvPr id="5" name="CaixaDeTexto 8">
            <a:extLst>
              <a:ext uri="{FF2B5EF4-FFF2-40B4-BE49-F238E27FC236}">
                <a16:creationId xmlns:a16="http://schemas.microsoft.com/office/drawing/2014/main" id="{6A0247B2-4904-6A21-AB59-4E3F14FBB64F}"/>
              </a:ext>
            </a:extLst>
          </p:cNvPr>
          <p:cNvSpPr txBox="1"/>
          <p:nvPr/>
        </p:nvSpPr>
        <p:spPr>
          <a:xfrm>
            <a:off x="914400" y="-1918447"/>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sp>
        <p:nvSpPr>
          <p:cNvPr id="6" name="CaixaDeTexto 4">
            <a:extLst>
              <a:ext uri="{FF2B5EF4-FFF2-40B4-BE49-F238E27FC236}">
                <a16:creationId xmlns:a16="http://schemas.microsoft.com/office/drawing/2014/main" id="{3A0D60B9-B549-EB2D-A176-F54A5512F2B0}"/>
              </a:ext>
            </a:extLst>
          </p:cNvPr>
          <p:cNvSpPr txBox="1"/>
          <p:nvPr/>
        </p:nvSpPr>
        <p:spPr>
          <a:xfrm>
            <a:off x="8331198" y="8331198"/>
            <a:ext cx="184727" cy="36933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1800" b="0" i="0" u="none" strike="noStrike" kern="1200" cap="none" spc="0" baseline="0">
              <a:solidFill>
                <a:srgbClr val="232222"/>
              </a:solidFill>
              <a:uFillTx/>
              <a:latin typeface="Aptos"/>
            </a:endParaRPr>
          </a:p>
        </p:txBody>
      </p:sp>
      <p:graphicFrame>
        <p:nvGraphicFramePr>
          <p:cNvPr id="8" name="Tabela 7">
            <a:extLst>
              <a:ext uri="{FF2B5EF4-FFF2-40B4-BE49-F238E27FC236}">
                <a16:creationId xmlns:a16="http://schemas.microsoft.com/office/drawing/2014/main" id="{A5E0B98B-E7A4-0D6D-0ABC-6FEFBE01CB63}"/>
              </a:ext>
            </a:extLst>
          </p:cNvPr>
          <p:cNvGraphicFramePr>
            <a:graphicFrameLocks noGrp="1"/>
          </p:cNvGraphicFramePr>
          <p:nvPr>
            <p:extLst>
              <p:ext uri="{D42A27DB-BD31-4B8C-83A1-F6EECF244321}">
                <p14:modId xmlns:p14="http://schemas.microsoft.com/office/powerpoint/2010/main" val="3756130626"/>
              </p:ext>
            </p:extLst>
          </p:nvPr>
        </p:nvGraphicFramePr>
        <p:xfrm>
          <a:off x="1873770" y="1304145"/>
          <a:ext cx="7270230" cy="2818151"/>
        </p:xfrm>
        <a:graphic>
          <a:graphicData uri="http://schemas.openxmlformats.org/drawingml/2006/table">
            <a:tbl>
              <a:tblPr firstRow="1" firstCol="1" bandRow="1">
                <a:tableStyleId>{5C22544A-7EE6-4342-B048-85BDC9FD1C3A}</a:tableStyleId>
              </a:tblPr>
              <a:tblGrid>
                <a:gridCol w="3635115">
                  <a:extLst>
                    <a:ext uri="{9D8B030D-6E8A-4147-A177-3AD203B41FA5}">
                      <a16:colId xmlns:a16="http://schemas.microsoft.com/office/drawing/2014/main" val="1950103853"/>
                    </a:ext>
                  </a:extLst>
                </a:gridCol>
                <a:gridCol w="3635115">
                  <a:extLst>
                    <a:ext uri="{9D8B030D-6E8A-4147-A177-3AD203B41FA5}">
                      <a16:colId xmlns:a16="http://schemas.microsoft.com/office/drawing/2014/main" val="3995605747"/>
                    </a:ext>
                  </a:extLst>
                </a:gridCol>
              </a:tblGrid>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CHANNEL</a:t>
                      </a:r>
                    </a:p>
                  </a:txBody>
                  <a:tcPr marL="68580" marR="68580" marT="0" marB="0"/>
                </a:tc>
                <a:tc>
                  <a:txBody>
                    <a:bodyPr/>
                    <a:lstStyle/>
                    <a:p>
                      <a:pPr marL="0" algn="ctr" defTabSz="914400" rtl="0" eaLnBrk="1" latinLnBrk="0" hangingPunct="1">
                        <a:lnSpc>
                          <a:spcPct val="107000"/>
                        </a:lnSpc>
                        <a:spcAft>
                          <a:spcPts val="800"/>
                        </a:spcAft>
                        <a:buNone/>
                      </a:pPr>
                      <a:r>
                        <a:rPr lang="pt-BR" sz="2000" b="1" kern="1200">
                          <a:solidFill>
                            <a:schemeClr val="bg1"/>
                          </a:solidFill>
                          <a:effectLst/>
                          <a:latin typeface="+mn-lt"/>
                          <a:ea typeface="+mn-ea"/>
                          <a:cs typeface="+mn-cs"/>
                        </a:rPr>
                        <a:t>NUMBER OF COMPLAINTS</a:t>
                      </a:r>
                    </a:p>
                  </a:txBody>
                  <a:tcPr marL="68580" marR="68580" marT="0" marB="0"/>
                </a:tc>
                <a:extLst>
                  <a:ext uri="{0D108BD9-81ED-4DB2-BD59-A6C34878D82A}">
                    <a16:rowId xmlns:a16="http://schemas.microsoft.com/office/drawing/2014/main" val="1360051443"/>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OMBUDSMAN</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7</a:t>
                      </a:r>
                    </a:p>
                  </a:txBody>
                  <a:tcPr marL="68580" marR="68580" marT="0" marB="0"/>
                </a:tc>
                <a:extLst>
                  <a:ext uri="{0D108BD9-81ED-4DB2-BD59-A6C34878D82A}">
                    <a16:rowId xmlns:a16="http://schemas.microsoft.com/office/drawing/2014/main" val="2269915515"/>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BACEN</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57</a:t>
                      </a:r>
                    </a:p>
                  </a:txBody>
                  <a:tcPr marL="68580" marR="68580" marT="0" marB="0"/>
                </a:tc>
                <a:extLst>
                  <a:ext uri="{0D108BD9-81ED-4DB2-BD59-A6C34878D82A}">
                    <a16:rowId xmlns:a16="http://schemas.microsoft.com/office/drawing/2014/main" val="1224697519"/>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PROCON</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2</a:t>
                      </a:r>
                    </a:p>
                  </a:txBody>
                  <a:tcPr marL="68580" marR="68580" marT="0" marB="0"/>
                </a:tc>
                <a:extLst>
                  <a:ext uri="{0D108BD9-81ED-4DB2-BD59-A6C34878D82A}">
                    <a16:rowId xmlns:a16="http://schemas.microsoft.com/office/drawing/2014/main" val="651352465"/>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CONSUMIDOR.GOV</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250</a:t>
                      </a:r>
                    </a:p>
                  </a:txBody>
                  <a:tcPr marL="68580" marR="68580" marT="0" marB="0"/>
                </a:tc>
                <a:extLst>
                  <a:ext uri="{0D108BD9-81ED-4DB2-BD59-A6C34878D82A}">
                    <a16:rowId xmlns:a16="http://schemas.microsoft.com/office/drawing/2014/main" val="1613319995"/>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CVM</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0</a:t>
                      </a:r>
                    </a:p>
                  </a:txBody>
                  <a:tcPr marL="68580" marR="68580" marT="0" marB="0"/>
                </a:tc>
                <a:extLst>
                  <a:ext uri="{0D108BD9-81ED-4DB2-BD59-A6C34878D82A}">
                    <a16:rowId xmlns:a16="http://schemas.microsoft.com/office/drawing/2014/main" val="3936815818"/>
                  </a:ext>
                </a:extLst>
              </a:tr>
              <a:tr h="402593">
                <a:tc>
                  <a:txBody>
                    <a:bodyPr/>
                    <a:lstStyle/>
                    <a:p>
                      <a:pPr marL="0" algn="ctr" defTabSz="914400" rtl="0" eaLnBrk="1" latinLnBrk="0" hangingPunct="1">
                        <a:lnSpc>
                          <a:spcPct val="107000"/>
                        </a:lnSpc>
                        <a:spcAft>
                          <a:spcPts val="800"/>
                        </a:spcAft>
                        <a:buNone/>
                      </a:pPr>
                      <a:r>
                        <a:rPr lang="pt-BR" sz="2000" b="1" kern="1200" dirty="0">
                          <a:solidFill>
                            <a:schemeClr val="bg1"/>
                          </a:solidFill>
                          <a:effectLst/>
                          <a:latin typeface="+mn-lt"/>
                          <a:ea typeface="+mn-ea"/>
                          <a:cs typeface="+mn-cs"/>
                        </a:rPr>
                        <a:t>TOTAL COMPLAINTS</a:t>
                      </a:r>
                    </a:p>
                  </a:txBody>
                  <a:tcPr marL="68580" marR="68580" marT="0" marB="0"/>
                </a:tc>
                <a:tc>
                  <a:txBody>
                    <a:bodyPr/>
                    <a:lstStyle/>
                    <a:p>
                      <a:pPr marL="0" algn="ctr" defTabSz="914400" rtl="0" eaLnBrk="1" latinLnBrk="0" hangingPunct="1">
                        <a:lnSpc>
                          <a:spcPct val="107000"/>
                        </a:lnSpc>
                        <a:spcAft>
                          <a:spcPts val="800"/>
                        </a:spcAft>
                        <a:buNone/>
                      </a:pPr>
                      <a:r>
                        <a:rPr lang="pt-BR" sz="2000" b="0" kern="1200" dirty="0">
                          <a:solidFill>
                            <a:schemeClr val="tx1"/>
                          </a:solidFill>
                          <a:effectLst/>
                          <a:latin typeface="+mn-lt"/>
                          <a:ea typeface="+mn-ea"/>
                          <a:cs typeface="+mn-cs"/>
                        </a:rPr>
                        <a:t>316</a:t>
                      </a:r>
                    </a:p>
                  </a:txBody>
                  <a:tcPr marL="68580" marR="68580" marT="0" marB="0"/>
                </a:tc>
                <a:extLst>
                  <a:ext uri="{0D108BD9-81ED-4DB2-BD59-A6C34878D82A}">
                    <a16:rowId xmlns:a16="http://schemas.microsoft.com/office/drawing/2014/main" val="33016796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FBA68-5604-23A0-D234-FCFAFD7F1C3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C531C86-B13B-8903-40D4-76E30E7F8138}"/>
              </a:ext>
            </a:extLst>
          </p:cNvPr>
          <p:cNvSpPr txBox="1">
            <a:spLocks noGrp="1"/>
          </p:cNvSpPr>
          <p:nvPr>
            <p:ph type="title"/>
          </p:nvPr>
        </p:nvSpPr>
        <p:spPr>
          <a:xfrm>
            <a:off x="2817958" y="2320484"/>
            <a:ext cx="7477432" cy="1964784"/>
          </a:xfrm>
        </p:spPr>
        <p:txBody>
          <a:bodyPr/>
          <a:lstStyle/>
          <a:p>
            <a:pPr algn="ctr"/>
            <a:br>
              <a:rPr lang="en" sz="3600" dirty="0">
                <a:solidFill>
                  <a:schemeClr val="bg2"/>
                </a:solidFill>
                <a:latin typeface="+mj-lt"/>
              </a:rPr>
            </a:br>
            <a:br>
              <a:rPr lang="en" sz="3600" dirty="0">
                <a:solidFill>
                  <a:schemeClr val="bg2"/>
                </a:solidFill>
                <a:latin typeface="+mj-lt"/>
              </a:rPr>
            </a:br>
            <a:r>
              <a:rPr lang="en" sz="3600" b="1" dirty="0">
                <a:solidFill>
                  <a:schemeClr val="bg2"/>
                </a:solidFill>
                <a:latin typeface="+mj-lt"/>
              </a:rPr>
              <a:t>END</a:t>
            </a:r>
            <a:br>
              <a:rPr lang="pt-BR" sz="3600" b="0" i="0" u="none" strike="noStrike" baseline="0" dirty="0">
                <a:solidFill>
                  <a:srgbClr val="000000"/>
                </a:solidFill>
                <a:latin typeface="Aptos" panose="020B0004020202020204" pitchFamily="34" charset="0"/>
              </a:rPr>
            </a:br>
            <a:endParaRPr lang="pt-B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567943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b7e2152-9cc3-4443-b6fd-c7b46d51f2be}" enabled="1" method="Privileged" siteId="{100453cd-a9f7-4d13-923b-0dff037d5286}" contentBits="2" removed="0"/>
</clbl:labelList>
</file>

<file path=docProps/app.xml><?xml version="1.0" encoding="utf-8"?>
<Properties xmlns="http://schemas.openxmlformats.org/officeDocument/2006/extended-properties" xmlns:vt="http://schemas.openxmlformats.org/officeDocument/2006/docPropsVTypes">
  <TotalTime>115</TotalTime>
  <Words>319</Words>
  <Application>Microsoft Office PowerPoint</Application>
  <PresentationFormat>Widescreen</PresentationFormat>
  <Paragraphs>42</Paragraphs>
  <Slides>4</Slides>
  <Notes>2</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4</vt:i4>
      </vt:variant>
    </vt:vector>
  </HeadingPairs>
  <TitlesOfParts>
    <vt:vector size="12" baseType="lpstr">
      <vt:lpstr>Aptos</vt:lpstr>
      <vt:lpstr>Aptos Display</vt:lpstr>
      <vt:lpstr>Arial</vt:lpstr>
      <vt:lpstr>Calibri</vt:lpstr>
      <vt:lpstr>Open Sans</vt:lpstr>
      <vt:lpstr>Open Sans Light</vt:lpstr>
      <vt:lpstr>Times New Roman</vt:lpstr>
      <vt:lpstr>Tema do Office</vt:lpstr>
      <vt:lpstr>SEMI-ANNUAL REPORT ON ACTIVITIES CARRIED OUT BY THE OMBUDSMAN’S OFFICE JUNE-2026  </vt:lpstr>
      <vt:lpstr>Apresentação do PowerPoint</vt:lpstr>
      <vt:lpstr>Apresentação do PowerPoint</vt:lpstr>
      <vt:lpstr>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Euma Karinne Albuquerque Matias</dc:creator>
  <cp:lastModifiedBy>Euma Karinne Albuquerque Matias</cp:lastModifiedBy>
  <cp:revision>29</cp:revision>
  <dcterms:created xsi:type="dcterms:W3CDTF">2025-01-02T12:19:56Z</dcterms:created>
  <dcterms:modified xsi:type="dcterms:W3CDTF">2026-07-01T15:12:49Z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Tema do Office:8</vt:lpwstr>
  </property>
  <property fmtid="{D5CDD505-2E9C-101B-9397-08002B2CF9AE}" pid="3" name="ClassificationContentMarkingFooterText">
    <vt:lpwstr>Informação de uso público</vt:lpwstr>
  </property>
</Properties>
</file>